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4"/>
  </p:sldMasterIdLst>
  <p:notesMasterIdLst>
    <p:notesMasterId r:id="rId45"/>
  </p:notesMasterIdLst>
  <p:sldIdLst>
    <p:sldId id="256" r:id="rId5"/>
    <p:sldId id="257" r:id="rId6"/>
    <p:sldId id="269" r:id="rId7"/>
    <p:sldId id="291" r:id="rId8"/>
    <p:sldId id="292" r:id="rId9"/>
    <p:sldId id="280" r:id="rId10"/>
    <p:sldId id="293" r:id="rId11"/>
    <p:sldId id="295" r:id="rId12"/>
    <p:sldId id="294" r:id="rId13"/>
    <p:sldId id="297" r:id="rId14"/>
    <p:sldId id="296" r:id="rId15"/>
    <p:sldId id="299" r:id="rId16"/>
    <p:sldId id="270" r:id="rId17"/>
    <p:sldId id="278" r:id="rId18"/>
    <p:sldId id="298" r:id="rId19"/>
    <p:sldId id="279" r:id="rId20"/>
    <p:sldId id="283" r:id="rId21"/>
    <p:sldId id="284" r:id="rId22"/>
    <p:sldId id="287" r:id="rId23"/>
    <p:sldId id="285" r:id="rId24"/>
    <p:sldId id="286" r:id="rId25"/>
    <p:sldId id="275" r:id="rId26"/>
    <p:sldId id="300" r:id="rId27"/>
    <p:sldId id="301" r:id="rId28"/>
    <p:sldId id="274" r:id="rId29"/>
    <p:sldId id="272" r:id="rId30"/>
    <p:sldId id="271" r:id="rId31"/>
    <p:sldId id="276" r:id="rId32"/>
    <p:sldId id="282" r:id="rId33"/>
    <p:sldId id="277" r:id="rId34"/>
    <p:sldId id="302" r:id="rId35"/>
    <p:sldId id="288" r:id="rId36"/>
    <p:sldId id="289" r:id="rId37"/>
    <p:sldId id="290" r:id="rId38"/>
    <p:sldId id="281" r:id="rId39"/>
    <p:sldId id="267" r:id="rId40"/>
    <p:sldId id="259" r:id="rId41"/>
    <p:sldId id="262" r:id="rId42"/>
    <p:sldId id="264" r:id="rId43"/>
    <p:sldId id="266" r:id="rId44"/>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F52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2F24AA-3C0C-4EB3-A7AC-0CC1D4A4E75B}" v="40" dt="2025-02-02T03:00:16.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47" autoAdjust="0"/>
  </p:normalViewPr>
  <p:slideViewPr>
    <p:cSldViewPr snapToGrid="0" snapToObjects="1">
      <p:cViewPr varScale="1">
        <p:scale>
          <a:sx n="74" d="100"/>
          <a:sy n="74" d="100"/>
        </p:scale>
        <p:origin x="1060" y="5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 Yi LAM (TP)" userId="43bb02ba-2a64-4c57-886a-7f9577835f3c" providerId="ADAL" clId="{EA33D102-19FE-46D5-BE68-7935DDCBB96A}"/>
    <pc:docChg chg="delSld">
      <pc:chgData name="Su Yi LAM (TP)" userId="43bb02ba-2a64-4c57-886a-7f9577835f3c" providerId="ADAL" clId="{EA33D102-19FE-46D5-BE68-7935DDCBB96A}" dt="2022-10-03T04:20:05.578" v="0" actId="2696"/>
      <pc:docMkLst>
        <pc:docMk/>
      </pc:docMkLst>
      <pc:sldChg chg="del">
        <pc:chgData name="Su Yi LAM (TP)" userId="43bb02ba-2a64-4c57-886a-7f9577835f3c" providerId="ADAL" clId="{EA33D102-19FE-46D5-BE68-7935DDCBB96A}" dt="2022-10-03T04:20:05.578" v="0" actId="2696"/>
        <pc:sldMkLst>
          <pc:docMk/>
          <pc:sldMk cId="301357635" sldId="271"/>
        </pc:sldMkLst>
      </pc:sldChg>
    </pc:docChg>
  </pc:docChgLst>
  <pc:docChgLst>
    <pc:chgData name="GONUGUNTA RAGA SWARUPA" userId="9f3b6451-1b60-4219-a2d0-656a7b3d59bd" providerId="ADAL" clId="{492F24AA-3C0C-4EB3-A7AC-0CC1D4A4E75B}"/>
    <pc:docChg chg="undo custSel addSld delSld modSld sldOrd">
      <pc:chgData name="GONUGUNTA RAGA SWARUPA" userId="9f3b6451-1b60-4219-a2d0-656a7b3d59bd" providerId="ADAL" clId="{492F24AA-3C0C-4EB3-A7AC-0CC1D4A4E75B}" dt="2025-02-02T03:00:29.510" v="12569" actId="1076"/>
      <pc:docMkLst>
        <pc:docMk/>
      </pc:docMkLst>
      <pc:sldChg chg="modSp mod">
        <pc:chgData name="GONUGUNTA RAGA SWARUPA" userId="9f3b6451-1b60-4219-a2d0-656a7b3d59bd" providerId="ADAL" clId="{492F24AA-3C0C-4EB3-A7AC-0CC1D4A4E75B}" dt="2025-01-28T04:05:35.706" v="106" actId="1076"/>
        <pc:sldMkLst>
          <pc:docMk/>
          <pc:sldMk cId="4213232430" sldId="256"/>
        </pc:sldMkLst>
        <pc:spChg chg="mod">
          <ac:chgData name="GONUGUNTA RAGA SWARUPA" userId="9f3b6451-1b60-4219-a2d0-656a7b3d59bd" providerId="ADAL" clId="{492F24AA-3C0C-4EB3-A7AC-0CC1D4A4E75B}" dt="2025-01-28T04:05:22.375" v="95" actId="1076"/>
          <ac:spMkLst>
            <pc:docMk/>
            <pc:sldMk cId="4213232430" sldId="256"/>
            <ac:spMk id="4" creationId="{00000000-0000-0000-0000-000000000000}"/>
          </ac:spMkLst>
        </pc:spChg>
        <pc:spChg chg="mod">
          <ac:chgData name="GONUGUNTA RAGA SWARUPA" userId="9f3b6451-1b60-4219-a2d0-656a7b3d59bd" providerId="ADAL" clId="{492F24AA-3C0C-4EB3-A7AC-0CC1D4A4E75B}" dt="2025-01-28T04:05:35.706" v="106" actId="1076"/>
          <ac:spMkLst>
            <pc:docMk/>
            <pc:sldMk cId="4213232430" sldId="256"/>
            <ac:spMk id="5" creationId="{00000000-0000-0000-0000-000000000000}"/>
          </ac:spMkLst>
        </pc:spChg>
      </pc:sldChg>
      <pc:sldChg chg="addSp modSp mod">
        <pc:chgData name="GONUGUNTA RAGA SWARUPA" userId="9f3b6451-1b60-4219-a2d0-656a7b3d59bd" providerId="ADAL" clId="{492F24AA-3C0C-4EB3-A7AC-0CC1D4A4E75B}" dt="2025-01-29T05:08:26.308" v="7391" actId="14100"/>
        <pc:sldMkLst>
          <pc:docMk/>
          <pc:sldMk cId="2853749453" sldId="257"/>
        </pc:sldMkLst>
        <pc:spChg chg="mod">
          <ac:chgData name="GONUGUNTA RAGA SWARUPA" userId="9f3b6451-1b60-4219-a2d0-656a7b3d59bd" providerId="ADAL" clId="{492F24AA-3C0C-4EB3-A7AC-0CC1D4A4E75B}" dt="2025-01-29T05:08:12.941" v="7388" actId="1076"/>
          <ac:spMkLst>
            <pc:docMk/>
            <pc:sldMk cId="2853749453" sldId="257"/>
            <ac:spMk id="2" creationId="{00000000-0000-0000-0000-000000000000}"/>
          </ac:spMkLst>
        </pc:spChg>
        <pc:spChg chg="mod">
          <ac:chgData name="GONUGUNTA RAGA SWARUPA" userId="9f3b6451-1b60-4219-a2d0-656a7b3d59bd" providerId="ADAL" clId="{492F24AA-3C0C-4EB3-A7AC-0CC1D4A4E75B}" dt="2025-01-29T05:08:08.574" v="7387" actId="14100"/>
          <ac:spMkLst>
            <pc:docMk/>
            <pc:sldMk cId="2853749453" sldId="257"/>
            <ac:spMk id="3" creationId="{00000000-0000-0000-0000-000000000000}"/>
          </ac:spMkLst>
        </pc:spChg>
        <pc:spChg chg="add mod">
          <ac:chgData name="GONUGUNTA RAGA SWARUPA" userId="9f3b6451-1b60-4219-a2d0-656a7b3d59bd" providerId="ADAL" clId="{492F24AA-3C0C-4EB3-A7AC-0CC1D4A4E75B}" dt="2025-01-29T05:08:17.212" v="7389" actId="1076"/>
          <ac:spMkLst>
            <pc:docMk/>
            <pc:sldMk cId="2853749453" sldId="257"/>
            <ac:spMk id="4" creationId="{00000000-0000-0000-0000-000000000000}"/>
          </ac:spMkLst>
        </pc:spChg>
        <pc:spChg chg="add mod">
          <ac:chgData name="GONUGUNTA RAGA SWARUPA" userId="9f3b6451-1b60-4219-a2d0-656a7b3d59bd" providerId="ADAL" clId="{492F24AA-3C0C-4EB3-A7AC-0CC1D4A4E75B}" dt="2025-01-29T05:08:26.308" v="7391" actId="14100"/>
          <ac:spMkLst>
            <pc:docMk/>
            <pc:sldMk cId="2853749453" sldId="257"/>
            <ac:spMk id="5" creationId="{00000000-0000-0000-0000-000000000000}"/>
          </ac:spMkLst>
        </pc:spChg>
      </pc:sldChg>
      <pc:sldChg chg="addSp delSp modSp mod">
        <pc:chgData name="GONUGUNTA RAGA SWARUPA" userId="9f3b6451-1b60-4219-a2d0-656a7b3d59bd" providerId="ADAL" clId="{492F24AA-3C0C-4EB3-A7AC-0CC1D4A4E75B}" dt="2025-01-29T09:04:06.657" v="8520" actId="14100"/>
        <pc:sldMkLst>
          <pc:docMk/>
          <pc:sldMk cId="2396239500" sldId="259"/>
        </pc:sldMkLst>
        <pc:spChg chg="del">
          <ac:chgData name="GONUGUNTA RAGA SWARUPA" userId="9f3b6451-1b60-4219-a2d0-656a7b3d59bd" providerId="ADAL" clId="{492F24AA-3C0C-4EB3-A7AC-0CC1D4A4E75B}" dt="2025-01-29T09:03:49.114" v="8514" actId="478"/>
          <ac:spMkLst>
            <pc:docMk/>
            <pc:sldMk cId="2396239500" sldId="259"/>
            <ac:spMk id="2" creationId="{00000000-0000-0000-0000-000000000000}"/>
          </ac:spMkLst>
        </pc:spChg>
        <pc:picChg chg="add mod">
          <ac:chgData name="GONUGUNTA RAGA SWARUPA" userId="9f3b6451-1b60-4219-a2d0-656a7b3d59bd" providerId="ADAL" clId="{492F24AA-3C0C-4EB3-A7AC-0CC1D4A4E75B}" dt="2025-01-29T09:04:06.657" v="8520" actId="14100"/>
          <ac:picMkLst>
            <pc:docMk/>
            <pc:sldMk cId="2396239500" sldId="259"/>
            <ac:picMk id="4" creationId="{2F471303-E266-17FD-559A-1D839ED6D31E}"/>
          </ac:picMkLst>
        </pc:picChg>
      </pc:sldChg>
      <pc:sldChg chg="del">
        <pc:chgData name="GONUGUNTA RAGA SWARUPA" userId="9f3b6451-1b60-4219-a2d0-656a7b3d59bd" providerId="ADAL" clId="{492F24AA-3C0C-4EB3-A7AC-0CC1D4A4E75B}" dt="2025-01-31T11:27:45.178" v="11852" actId="47"/>
        <pc:sldMkLst>
          <pc:docMk/>
          <pc:sldMk cId="1041015712" sldId="261"/>
        </pc:sldMkLst>
      </pc:sldChg>
      <pc:sldChg chg="addSp modSp mod">
        <pc:chgData name="GONUGUNTA RAGA SWARUPA" userId="9f3b6451-1b60-4219-a2d0-656a7b3d59bd" providerId="ADAL" clId="{492F24AA-3C0C-4EB3-A7AC-0CC1D4A4E75B}" dt="2025-01-31T11:28:22.152" v="11866" actId="1076"/>
        <pc:sldMkLst>
          <pc:docMk/>
          <pc:sldMk cId="569908254" sldId="262"/>
        </pc:sldMkLst>
        <pc:spChg chg="mod">
          <ac:chgData name="GONUGUNTA RAGA SWARUPA" userId="9f3b6451-1b60-4219-a2d0-656a7b3d59bd" providerId="ADAL" clId="{492F24AA-3C0C-4EB3-A7AC-0CC1D4A4E75B}" dt="2025-01-31T11:27:54.900" v="11855" actId="1076"/>
          <ac:spMkLst>
            <pc:docMk/>
            <pc:sldMk cId="569908254" sldId="262"/>
            <ac:spMk id="2" creationId="{00000000-0000-0000-0000-000000000000}"/>
          </ac:spMkLst>
        </pc:spChg>
        <pc:spChg chg="add mod">
          <ac:chgData name="GONUGUNTA RAGA SWARUPA" userId="9f3b6451-1b60-4219-a2d0-656a7b3d59bd" providerId="ADAL" clId="{492F24AA-3C0C-4EB3-A7AC-0CC1D4A4E75B}" dt="2025-01-31T11:28:22.152" v="11866" actId="1076"/>
          <ac:spMkLst>
            <pc:docMk/>
            <pc:sldMk cId="569908254" sldId="262"/>
            <ac:spMk id="3" creationId="{00000000-0000-0000-0000-000000000000}"/>
          </ac:spMkLst>
        </pc:spChg>
        <pc:spChg chg="mod">
          <ac:chgData name="GONUGUNTA RAGA SWARUPA" userId="9f3b6451-1b60-4219-a2d0-656a7b3d59bd" providerId="ADAL" clId="{492F24AA-3C0C-4EB3-A7AC-0CC1D4A4E75B}" dt="2025-01-31T11:27:52.860" v="11854" actId="1076"/>
          <ac:spMkLst>
            <pc:docMk/>
            <pc:sldMk cId="569908254" sldId="262"/>
            <ac:spMk id="4" creationId="{00000000-0000-0000-0000-000000000000}"/>
          </ac:spMkLst>
        </pc:spChg>
        <pc:spChg chg="add mod">
          <ac:chgData name="GONUGUNTA RAGA SWARUPA" userId="9f3b6451-1b60-4219-a2d0-656a7b3d59bd" providerId="ADAL" clId="{492F24AA-3C0C-4EB3-A7AC-0CC1D4A4E75B}" dt="2025-01-31T11:28:12.419" v="11863" actId="1076"/>
          <ac:spMkLst>
            <pc:docMk/>
            <pc:sldMk cId="569908254" sldId="262"/>
            <ac:spMk id="8" creationId="{00000000-0000-0000-0000-000000000000}"/>
          </ac:spMkLst>
        </pc:spChg>
      </pc:sldChg>
      <pc:sldChg chg="addSp modSp mod">
        <pc:chgData name="GONUGUNTA RAGA SWARUPA" userId="9f3b6451-1b60-4219-a2d0-656a7b3d59bd" providerId="ADAL" clId="{492F24AA-3C0C-4EB3-A7AC-0CC1D4A4E75B}" dt="2025-01-28T12:31:53.503" v="4526" actId="20577"/>
        <pc:sldMkLst>
          <pc:docMk/>
          <pc:sldMk cId="2089369960" sldId="264"/>
        </pc:sldMkLst>
        <pc:spChg chg="add mod">
          <ac:chgData name="GONUGUNTA RAGA SWARUPA" userId="9f3b6451-1b60-4219-a2d0-656a7b3d59bd" providerId="ADAL" clId="{492F24AA-3C0C-4EB3-A7AC-0CC1D4A4E75B}" dt="2025-01-28T12:31:53.503" v="4526" actId="20577"/>
          <ac:spMkLst>
            <pc:docMk/>
            <pc:sldMk cId="2089369960" sldId="264"/>
            <ac:spMk id="2" creationId="{AC4A0D8A-E31C-75B0-B1FC-739B2F5BE141}"/>
          </ac:spMkLst>
        </pc:spChg>
      </pc:sldChg>
      <pc:sldChg chg="addSp delSp modSp del mod">
        <pc:chgData name="GONUGUNTA RAGA SWARUPA" userId="9f3b6451-1b60-4219-a2d0-656a7b3d59bd" providerId="ADAL" clId="{492F24AA-3C0C-4EB3-A7AC-0CC1D4A4E75B}" dt="2025-01-31T11:28:24.543" v="11867" actId="47"/>
        <pc:sldMkLst>
          <pc:docMk/>
          <pc:sldMk cId="2981222960" sldId="265"/>
        </pc:sldMkLst>
        <pc:spChg chg="del mod">
          <ac:chgData name="GONUGUNTA RAGA SWARUPA" userId="9f3b6451-1b60-4219-a2d0-656a7b3d59bd" providerId="ADAL" clId="{492F24AA-3C0C-4EB3-A7AC-0CC1D4A4E75B}" dt="2025-01-31T11:28:16.018" v="11864" actId="21"/>
          <ac:spMkLst>
            <pc:docMk/>
            <pc:sldMk cId="2981222960" sldId="265"/>
            <ac:spMk id="2" creationId="{00000000-0000-0000-0000-000000000000}"/>
          </ac:spMkLst>
        </pc:spChg>
        <pc:spChg chg="add mod">
          <ac:chgData name="GONUGUNTA RAGA SWARUPA" userId="9f3b6451-1b60-4219-a2d0-656a7b3d59bd" providerId="ADAL" clId="{492F24AA-3C0C-4EB3-A7AC-0CC1D4A4E75B}" dt="2025-01-31T11:27:59.967" v="11856" actId="21"/>
          <ac:spMkLst>
            <pc:docMk/>
            <pc:sldMk cId="2981222960" sldId="265"/>
            <ac:spMk id="4" creationId="{0702F2DD-139F-1A79-1CEE-64DB901BDC81}"/>
          </ac:spMkLst>
        </pc:spChg>
        <pc:spChg chg="add mod">
          <ac:chgData name="GONUGUNTA RAGA SWARUPA" userId="9f3b6451-1b60-4219-a2d0-656a7b3d59bd" providerId="ADAL" clId="{492F24AA-3C0C-4EB3-A7AC-0CC1D4A4E75B}" dt="2025-01-31T11:28:16.018" v="11864" actId="21"/>
          <ac:spMkLst>
            <pc:docMk/>
            <pc:sldMk cId="2981222960" sldId="265"/>
            <ac:spMk id="6" creationId="{46088B5E-7F16-B398-E9AF-534577423742}"/>
          </ac:spMkLst>
        </pc:spChg>
        <pc:spChg chg="del">
          <ac:chgData name="GONUGUNTA RAGA SWARUPA" userId="9f3b6451-1b60-4219-a2d0-656a7b3d59bd" providerId="ADAL" clId="{492F24AA-3C0C-4EB3-A7AC-0CC1D4A4E75B}" dt="2025-01-31T11:27:59.967" v="11856" actId="21"/>
          <ac:spMkLst>
            <pc:docMk/>
            <pc:sldMk cId="2981222960" sldId="265"/>
            <ac:spMk id="8" creationId="{00000000-0000-0000-0000-000000000000}"/>
          </ac:spMkLst>
        </pc:spChg>
      </pc:sldChg>
      <pc:sldChg chg="addSp delSp modSp mod">
        <pc:chgData name="GONUGUNTA RAGA SWARUPA" userId="9f3b6451-1b60-4219-a2d0-656a7b3d59bd" providerId="ADAL" clId="{492F24AA-3C0C-4EB3-A7AC-0CC1D4A4E75B}" dt="2025-01-29T08:23:28.417" v="8510" actId="14100"/>
        <pc:sldMkLst>
          <pc:docMk/>
          <pc:sldMk cId="3267075211" sldId="267"/>
        </pc:sldMkLst>
        <pc:spChg chg="del mod">
          <ac:chgData name="GONUGUNTA RAGA SWARUPA" userId="9f3b6451-1b60-4219-a2d0-656a7b3d59bd" providerId="ADAL" clId="{492F24AA-3C0C-4EB3-A7AC-0CC1D4A4E75B}" dt="2025-01-29T08:19:18.390" v="8205" actId="478"/>
          <ac:spMkLst>
            <pc:docMk/>
            <pc:sldMk cId="3267075211" sldId="267"/>
            <ac:spMk id="3" creationId="{00000000-0000-0000-0000-000000000000}"/>
          </ac:spMkLst>
        </pc:spChg>
        <pc:spChg chg="add del mod">
          <ac:chgData name="GONUGUNTA RAGA SWARUPA" userId="9f3b6451-1b60-4219-a2d0-656a7b3d59bd" providerId="ADAL" clId="{492F24AA-3C0C-4EB3-A7AC-0CC1D4A4E75B}" dt="2025-01-29T08:19:20.705" v="8206" actId="478"/>
          <ac:spMkLst>
            <pc:docMk/>
            <pc:sldMk cId="3267075211" sldId="267"/>
            <ac:spMk id="6" creationId="{A27443F5-A8DC-6855-5FAD-76A41D119DF2}"/>
          </ac:spMkLst>
        </pc:spChg>
        <pc:spChg chg="add mod">
          <ac:chgData name="GONUGUNTA RAGA SWARUPA" userId="9f3b6451-1b60-4219-a2d0-656a7b3d59bd" providerId="ADAL" clId="{492F24AA-3C0C-4EB3-A7AC-0CC1D4A4E75B}" dt="2025-01-29T08:23:13.359" v="8506" actId="404"/>
          <ac:spMkLst>
            <pc:docMk/>
            <pc:sldMk cId="3267075211" sldId="267"/>
            <ac:spMk id="13" creationId="{E8160CAE-E28B-6672-83ED-47841FA20E18}"/>
          </ac:spMkLst>
        </pc:spChg>
        <pc:graphicFrameChg chg="add mod modGraphic">
          <ac:chgData name="GONUGUNTA RAGA SWARUPA" userId="9f3b6451-1b60-4219-a2d0-656a7b3d59bd" providerId="ADAL" clId="{492F24AA-3C0C-4EB3-A7AC-0CC1D4A4E75B}" dt="2025-01-29T08:22:37.786" v="8500" actId="14100"/>
          <ac:graphicFrameMkLst>
            <pc:docMk/>
            <pc:sldMk cId="3267075211" sldId="267"/>
            <ac:graphicFrameMk id="4" creationId="{70E996D4-D9B7-CE8F-F260-14DD696E1164}"/>
          </ac:graphicFrameMkLst>
        </pc:graphicFrameChg>
        <pc:picChg chg="add del mod">
          <ac:chgData name="GONUGUNTA RAGA SWARUPA" userId="9f3b6451-1b60-4219-a2d0-656a7b3d59bd" providerId="ADAL" clId="{492F24AA-3C0C-4EB3-A7AC-0CC1D4A4E75B}" dt="2025-01-28T12:40:26.475" v="5536" actId="21"/>
          <ac:picMkLst>
            <pc:docMk/>
            <pc:sldMk cId="3267075211" sldId="267"/>
            <ac:picMk id="6" creationId="{B9477944-257B-40DC-281E-59E8401A04A1}"/>
          </ac:picMkLst>
        </pc:picChg>
        <pc:picChg chg="add del">
          <ac:chgData name="GONUGUNTA RAGA SWARUPA" userId="9f3b6451-1b60-4219-a2d0-656a7b3d59bd" providerId="ADAL" clId="{492F24AA-3C0C-4EB3-A7AC-0CC1D4A4E75B}" dt="2025-01-28T12:40:20.528" v="5533" actId="22"/>
          <ac:picMkLst>
            <pc:docMk/>
            <pc:sldMk cId="3267075211" sldId="267"/>
            <ac:picMk id="8" creationId="{F28DDDDE-3407-1F92-D6F5-91FF5FEFFCA9}"/>
          </ac:picMkLst>
        </pc:picChg>
        <pc:picChg chg="add mod modCrop">
          <ac:chgData name="GONUGUNTA RAGA SWARUPA" userId="9f3b6451-1b60-4219-a2d0-656a7b3d59bd" providerId="ADAL" clId="{492F24AA-3C0C-4EB3-A7AC-0CC1D4A4E75B}" dt="2025-01-29T08:23:21.992" v="8508" actId="14100"/>
          <ac:picMkLst>
            <pc:docMk/>
            <pc:sldMk cId="3267075211" sldId="267"/>
            <ac:picMk id="9" creationId="{B9477944-257B-40DC-281E-59E8401A04A1}"/>
          </ac:picMkLst>
        </pc:picChg>
        <pc:picChg chg="add mod">
          <ac:chgData name="GONUGUNTA RAGA SWARUPA" userId="9f3b6451-1b60-4219-a2d0-656a7b3d59bd" providerId="ADAL" clId="{492F24AA-3C0C-4EB3-A7AC-0CC1D4A4E75B}" dt="2025-01-29T08:23:28.417" v="8510" actId="14100"/>
          <ac:picMkLst>
            <pc:docMk/>
            <pc:sldMk cId="3267075211" sldId="267"/>
            <ac:picMk id="11" creationId="{9658F016-8AF2-63DA-61DC-2BB418518D40}"/>
          </ac:picMkLst>
        </pc:picChg>
      </pc:sldChg>
      <pc:sldChg chg="addSp delSp modSp del mod">
        <pc:chgData name="GONUGUNTA RAGA SWARUPA" userId="9f3b6451-1b60-4219-a2d0-656a7b3d59bd" providerId="ADAL" clId="{492F24AA-3C0C-4EB3-A7AC-0CC1D4A4E75B}" dt="2025-01-29T05:08:29.283" v="7392" actId="47"/>
        <pc:sldMkLst>
          <pc:docMk/>
          <pc:sldMk cId="1935072806" sldId="268"/>
        </pc:sldMkLst>
        <pc:spChg chg="del">
          <ac:chgData name="GONUGUNTA RAGA SWARUPA" userId="9f3b6451-1b60-4219-a2d0-656a7b3d59bd" providerId="ADAL" clId="{492F24AA-3C0C-4EB3-A7AC-0CC1D4A4E75B}" dt="2025-01-29T05:06:57.769" v="7366" actId="21"/>
          <ac:spMkLst>
            <pc:docMk/>
            <pc:sldMk cId="1935072806" sldId="268"/>
            <ac:spMk id="2" creationId="{00000000-0000-0000-0000-000000000000}"/>
          </ac:spMkLst>
        </pc:spChg>
        <pc:spChg chg="del mod">
          <ac:chgData name="GONUGUNTA RAGA SWARUPA" userId="9f3b6451-1b60-4219-a2d0-656a7b3d59bd" providerId="ADAL" clId="{492F24AA-3C0C-4EB3-A7AC-0CC1D4A4E75B}" dt="2025-01-29T05:07:19.686" v="7373" actId="21"/>
          <ac:spMkLst>
            <pc:docMk/>
            <pc:sldMk cId="1935072806" sldId="268"/>
            <ac:spMk id="3" creationId="{00000000-0000-0000-0000-000000000000}"/>
          </ac:spMkLst>
        </pc:spChg>
        <pc:spChg chg="add mod">
          <ac:chgData name="GONUGUNTA RAGA SWARUPA" userId="9f3b6451-1b60-4219-a2d0-656a7b3d59bd" providerId="ADAL" clId="{492F24AA-3C0C-4EB3-A7AC-0CC1D4A4E75B}" dt="2025-01-29T05:06:57.769" v="7366" actId="21"/>
          <ac:spMkLst>
            <pc:docMk/>
            <pc:sldMk cId="1935072806" sldId="268"/>
            <ac:spMk id="5" creationId="{37233BB8-7461-1443-6AE7-1097B0CAECE7}"/>
          </ac:spMkLst>
        </pc:spChg>
        <pc:spChg chg="add mod">
          <ac:chgData name="GONUGUNTA RAGA SWARUPA" userId="9f3b6451-1b60-4219-a2d0-656a7b3d59bd" providerId="ADAL" clId="{492F24AA-3C0C-4EB3-A7AC-0CC1D4A4E75B}" dt="2025-01-29T05:07:19.686" v="7373" actId="21"/>
          <ac:spMkLst>
            <pc:docMk/>
            <pc:sldMk cId="1935072806" sldId="268"/>
            <ac:spMk id="7" creationId="{11DFD4B2-55DC-26D4-A941-DE172D7AFBC3}"/>
          </ac:spMkLst>
        </pc:spChg>
      </pc:sldChg>
      <pc:sldChg chg="addSp modSp mod">
        <pc:chgData name="GONUGUNTA RAGA SWARUPA" userId="9f3b6451-1b60-4219-a2d0-656a7b3d59bd" providerId="ADAL" clId="{492F24AA-3C0C-4EB3-A7AC-0CC1D4A4E75B}" dt="2025-01-31T10:42:38.926" v="10637" actId="20577"/>
        <pc:sldMkLst>
          <pc:docMk/>
          <pc:sldMk cId="3556773314" sldId="269"/>
        </pc:sldMkLst>
        <pc:spChg chg="mod">
          <ac:chgData name="GONUGUNTA RAGA SWARUPA" userId="9f3b6451-1b60-4219-a2d0-656a7b3d59bd" providerId="ADAL" clId="{492F24AA-3C0C-4EB3-A7AC-0CC1D4A4E75B}" dt="2025-01-31T10:42:38.926" v="10637" actId="20577"/>
          <ac:spMkLst>
            <pc:docMk/>
            <pc:sldMk cId="3556773314" sldId="269"/>
            <ac:spMk id="3" creationId="{00000000-0000-0000-0000-000000000000}"/>
          </ac:spMkLst>
        </pc:spChg>
        <pc:spChg chg="mod">
          <ac:chgData name="GONUGUNTA RAGA SWARUPA" userId="9f3b6451-1b60-4219-a2d0-656a7b3d59bd" providerId="ADAL" clId="{492F24AA-3C0C-4EB3-A7AC-0CC1D4A4E75B}" dt="2025-01-29T05:08:50.008" v="7406" actId="20577"/>
          <ac:spMkLst>
            <pc:docMk/>
            <pc:sldMk cId="3556773314" sldId="269"/>
            <ac:spMk id="4" creationId="{00000000-0000-0000-0000-000000000000}"/>
          </ac:spMkLst>
        </pc:spChg>
        <pc:picChg chg="add mod">
          <ac:chgData name="GONUGUNTA RAGA SWARUPA" userId="9f3b6451-1b60-4219-a2d0-656a7b3d59bd" providerId="ADAL" clId="{492F24AA-3C0C-4EB3-A7AC-0CC1D4A4E75B}" dt="2025-01-31T10:22:00.514" v="9172" actId="1076"/>
          <ac:picMkLst>
            <pc:docMk/>
            <pc:sldMk cId="3556773314" sldId="269"/>
            <ac:picMk id="5" creationId="{AC11750E-8268-C127-844C-213EE811ED08}"/>
          </ac:picMkLst>
        </pc:picChg>
      </pc:sldChg>
      <pc:sldChg chg="modSp new mod ord">
        <pc:chgData name="GONUGUNTA RAGA SWARUPA" userId="9f3b6451-1b60-4219-a2d0-656a7b3d59bd" providerId="ADAL" clId="{492F24AA-3C0C-4EB3-A7AC-0CC1D4A4E75B}" dt="2025-02-01T04:14:36.455" v="12562" actId="27636"/>
        <pc:sldMkLst>
          <pc:docMk/>
          <pc:sldMk cId="1098307865" sldId="270"/>
        </pc:sldMkLst>
        <pc:spChg chg="mod">
          <ac:chgData name="GONUGUNTA RAGA SWARUPA" userId="9f3b6451-1b60-4219-a2d0-656a7b3d59bd" providerId="ADAL" clId="{492F24AA-3C0C-4EB3-A7AC-0CC1D4A4E75B}" dt="2025-02-01T04:14:24.882" v="12552" actId="404"/>
          <ac:spMkLst>
            <pc:docMk/>
            <pc:sldMk cId="1098307865" sldId="270"/>
            <ac:spMk id="2" creationId="{606EB5D6-4648-F299-7A1C-1947FE5567D5}"/>
          </ac:spMkLst>
        </pc:spChg>
        <pc:spChg chg="mod">
          <ac:chgData name="GONUGUNTA RAGA SWARUPA" userId="9f3b6451-1b60-4219-a2d0-656a7b3d59bd" providerId="ADAL" clId="{492F24AA-3C0C-4EB3-A7AC-0CC1D4A4E75B}" dt="2025-02-01T04:14:36.455" v="12562" actId="27636"/>
          <ac:spMkLst>
            <pc:docMk/>
            <pc:sldMk cId="1098307865" sldId="270"/>
            <ac:spMk id="3" creationId="{7C9758F9-8D1A-001C-9E69-79F6976CFB09}"/>
          </ac:spMkLst>
        </pc:spChg>
      </pc:sldChg>
      <pc:sldChg chg="addSp delSp modSp new mod">
        <pc:chgData name="GONUGUNTA RAGA SWARUPA" userId="9f3b6451-1b60-4219-a2d0-656a7b3d59bd" providerId="ADAL" clId="{492F24AA-3C0C-4EB3-A7AC-0CC1D4A4E75B}" dt="2025-01-31T10:56:24.781" v="11432" actId="403"/>
        <pc:sldMkLst>
          <pc:docMk/>
          <pc:sldMk cId="227920470" sldId="271"/>
        </pc:sldMkLst>
        <pc:spChg chg="mod">
          <ac:chgData name="GONUGUNTA RAGA SWARUPA" userId="9f3b6451-1b60-4219-a2d0-656a7b3d59bd" providerId="ADAL" clId="{492F24AA-3C0C-4EB3-A7AC-0CC1D4A4E75B}" dt="2025-01-28T04:22:15.003" v="1452" actId="20577"/>
          <ac:spMkLst>
            <pc:docMk/>
            <pc:sldMk cId="227920470" sldId="271"/>
            <ac:spMk id="2" creationId="{1CD661D4-8BED-2893-2AD8-3F1121E92572}"/>
          </ac:spMkLst>
        </pc:spChg>
        <pc:spChg chg="del">
          <ac:chgData name="GONUGUNTA RAGA SWARUPA" userId="9f3b6451-1b60-4219-a2d0-656a7b3d59bd" providerId="ADAL" clId="{492F24AA-3C0C-4EB3-A7AC-0CC1D4A4E75B}" dt="2025-01-28T04:22:02.300" v="1431" actId="22"/>
          <ac:spMkLst>
            <pc:docMk/>
            <pc:sldMk cId="227920470" sldId="271"/>
            <ac:spMk id="3" creationId="{2BB6F3F2-5908-6901-5FE7-2E1714BC00E3}"/>
          </ac:spMkLst>
        </pc:spChg>
        <pc:spChg chg="add mod">
          <ac:chgData name="GONUGUNTA RAGA SWARUPA" userId="9f3b6451-1b60-4219-a2d0-656a7b3d59bd" providerId="ADAL" clId="{492F24AA-3C0C-4EB3-A7AC-0CC1D4A4E75B}" dt="2025-01-31T10:56:24.781" v="11432" actId="403"/>
          <ac:spMkLst>
            <pc:docMk/>
            <pc:sldMk cId="227920470" sldId="271"/>
            <ac:spMk id="3" creationId="{E1035D2D-2691-3A54-2A94-09B322242DE7}"/>
          </ac:spMkLst>
        </pc:spChg>
        <pc:picChg chg="add mod">
          <ac:chgData name="GONUGUNTA RAGA SWARUPA" userId="9f3b6451-1b60-4219-a2d0-656a7b3d59bd" providerId="ADAL" clId="{492F24AA-3C0C-4EB3-A7AC-0CC1D4A4E75B}" dt="2025-01-31T10:53:04.346" v="11063" actId="1076"/>
          <ac:picMkLst>
            <pc:docMk/>
            <pc:sldMk cId="227920470" sldId="271"/>
            <ac:picMk id="4" creationId="{7D101A48-ECBF-A365-D028-BC6CDE6ACB1E}"/>
          </ac:picMkLst>
        </pc:picChg>
        <pc:picChg chg="add mod ord">
          <ac:chgData name="GONUGUNTA RAGA SWARUPA" userId="9f3b6451-1b60-4219-a2d0-656a7b3d59bd" providerId="ADAL" clId="{492F24AA-3C0C-4EB3-A7AC-0CC1D4A4E75B}" dt="2025-01-31T10:53:10.517" v="11065" actId="1076"/>
          <ac:picMkLst>
            <pc:docMk/>
            <pc:sldMk cId="227920470" sldId="271"/>
            <ac:picMk id="5" creationId="{734FA74B-088B-3D18-C530-A3B48F1A378C}"/>
          </ac:picMkLst>
        </pc:picChg>
        <pc:picChg chg="add mod modCrop">
          <ac:chgData name="GONUGUNTA RAGA SWARUPA" userId="9f3b6451-1b60-4219-a2d0-656a7b3d59bd" providerId="ADAL" clId="{492F24AA-3C0C-4EB3-A7AC-0CC1D4A4E75B}" dt="2025-01-31T10:53:08.086" v="11064" actId="1076"/>
          <ac:picMkLst>
            <pc:docMk/>
            <pc:sldMk cId="227920470" sldId="271"/>
            <ac:picMk id="7" creationId="{E19D3811-9F60-ABFD-2572-18C123DB4BE1}"/>
          </ac:picMkLst>
        </pc:picChg>
      </pc:sldChg>
      <pc:sldChg chg="addSp delSp modSp new mod modNotesTx">
        <pc:chgData name="GONUGUNTA RAGA SWARUPA" userId="9f3b6451-1b60-4219-a2d0-656a7b3d59bd" providerId="ADAL" clId="{492F24AA-3C0C-4EB3-A7AC-0CC1D4A4E75B}" dt="2025-01-31T10:53:13.160" v="11066" actId="1076"/>
        <pc:sldMkLst>
          <pc:docMk/>
          <pc:sldMk cId="3027288187" sldId="272"/>
        </pc:sldMkLst>
        <pc:spChg chg="mod">
          <ac:chgData name="GONUGUNTA RAGA SWARUPA" userId="9f3b6451-1b60-4219-a2d0-656a7b3d59bd" providerId="ADAL" clId="{492F24AA-3C0C-4EB3-A7AC-0CC1D4A4E75B}" dt="2025-01-28T04:39:40.938" v="1597" actId="20577"/>
          <ac:spMkLst>
            <pc:docMk/>
            <pc:sldMk cId="3027288187" sldId="272"/>
            <ac:spMk id="2" creationId="{27BCEBE0-63C6-BEF2-05B9-F6FF0ADF654B}"/>
          </ac:spMkLst>
        </pc:spChg>
        <pc:spChg chg="add mod">
          <ac:chgData name="GONUGUNTA RAGA SWARUPA" userId="9f3b6451-1b60-4219-a2d0-656a7b3d59bd" providerId="ADAL" clId="{492F24AA-3C0C-4EB3-A7AC-0CC1D4A4E75B}" dt="2025-01-31T10:53:13.160" v="11066" actId="1076"/>
          <ac:spMkLst>
            <pc:docMk/>
            <pc:sldMk cId="3027288187" sldId="272"/>
            <ac:spMk id="3" creationId="{9BBB735A-72EE-5804-997F-1B6307064F85}"/>
          </ac:spMkLst>
        </pc:spChg>
        <pc:spChg chg="del">
          <ac:chgData name="GONUGUNTA RAGA SWARUPA" userId="9f3b6451-1b60-4219-a2d0-656a7b3d59bd" providerId="ADAL" clId="{492F24AA-3C0C-4EB3-A7AC-0CC1D4A4E75B}" dt="2025-01-28T04:39:23.043" v="1592" actId="22"/>
          <ac:spMkLst>
            <pc:docMk/>
            <pc:sldMk cId="3027288187" sldId="272"/>
            <ac:spMk id="3" creationId="{AD2CC208-BF38-7100-F7FA-D1CA0EC507A1}"/>
          </ac:spMkLst>
        </pc:spChg>
        <pc:picChg chg="add mod">
          <ac:chgData name="GONUGUNTA RAGA SWARUPA" userId="9f3b6451-1b60-4219-a2d0-656a7b3d59bd" providerId="ADAL" clId="{492F24AA-3C0C-4EB3-A7AC-0CC1D4A4E75B}" dt="2025-01-31T10:52:55.163" v="11061" actId="1076"/>
          <ac:picMkLst>
            <pc:docMk/>
            <pc:sldMk cId="3027288187" sldId="272"/>
            <ac:picMk id="4" creationId="{D75402F8-CD0A-7668-EE23-E01CFBD09E83}"/>
          </ac:picMkLst>
        </pc:picChg>
        <pc:picChg chg="add mod ord">
          <ac:chgData name="GONUGUNTA RAGA SWARUPA" userId="9f3b6451-1b60-4219-a2d0-656a7b3d59bd" providerId="ADAL" clId="{492F24AA-3C0C-4EB3-A7AC-0CC1D4A4E75B}" dt="2025-01-29T05:53:22.532" v="7942" actId="1076"/>
          <ac:picMkLst>
            <pc:docMk/>
            <pc:sldMk cId="3027288187" sldId="272"/>
            <ac:picMk id="5" creationId="{2644D177-125D-ADA2-E053-DF91D7870CBC}"/>
          </ac:picMkLst>
        </pc:picChg>
      </pc:sldChg>
      <pc:sldChg chg="addSp delSp modSp new del mod">
        <pc:chgData name="GONUGUNTA RAGA SWARUPA" userId="9f3b6451-1b60-4219-a2d0-656a7b3d59bd" providerId="ADAL" clId="{492F24AA-3C0C-4EB3-A7AC-0CC1D4A4E75B}" dt="2025-01-28T12:09:14.558" v="3359" actId="47"/>
        <pc:sldMkLst>
          <pc:docMk/>
          <pc:sldMk cId="1540972804" sldId="273"/>
        </pc:sldMkLst>
        <pc:spChg chg="del">
          <ac:chgData name="GONUGUNTA RAGA SWARUPA" userId="9f3b6451-1b60-4219-a2d0-656a7b3d59bd" providerId="ADAL" clId="{492F24AA-3C0C-4EB3-A7AC-0CC1D4A4E75B}" dt="2025-01-28T07:45:38.195" v="1600" actId="22"/>
          <ac:spMkLst>
            <pc:docMk/>
            <pc:sldMk cId="1540972804" sldId="273"/>
            <ac:spMk id="3" creationId="{D7A87167-2488-5B79-C3CF-C2B485298607}"/>
          </ac:spMkLst>
        </pc:spChg>
        <pc:spChg chg="add mod">
          <ac:chgData name="GONUGUNTA RAGA SWARUPA" userId="9f3b6451-1b60-4219-a2d0-656a7b3d59bd" providerId="ADAL" clId="{492F24AA-3C0C-4EB3-A7AC-0CC1D4A4E75B}" dt="2025-01-28T12:09:08.176" v="3356" actId="21"/>
          <ac:spMkLst>
            <pc:docMk/>
            <pc:sldMk cId="1540972804" sldId="273"/>
            <ac:spMk id="7" creationId="{DF009766-2FBD-23FD-7229-57F8E416614D}"/>
          </ac:spMkLst>
        </pc:spChg>
        <pc:picChg chg="add del mod ord">
          <ac:chgData name="GONUGUNTA RAGA SWARUPA" userId="9f3b6451-1b60-4219-a2d0-656a7b3d59bd" providerId="ADAL" clId="{492F24AA-3C0C-4EB3-A7AC-0CC1D4A4E75B}" dt="2025-01-28T12:09:08.176" v="3356" actId="21"/>
          <ac:picMkLst>
            <pc:docMk/>
            <pc:sldMk cId="1540972804" sldId="273"/>
            <ac:picMk id="5" creationId="{D245ABB2-1420-261C-6083-FF32CC2F950B}"/>
          </ac:picMkLst>
        </pc:picChg>
      </pc:sldChg>
      <pc:sldChg chg="addSp delSp modSp new mod">
        <pc:chgData name="GONUGUNTA RAGA SWARUPA" userId="9f3b6451-1b60-4219-a2d0-656a7b3d59bd" providerId="ADAL" clId="{492F24AA-3C0C-4EB3-A7AC-0CC1D4A4E75B}" dt="2025-01-29T05:52:32.740" v="7938" actId="14100"/>
        <pc:sldMkLst>
          <pc:docMk/>
          <pc:sldMk cId="857361061" sldId="274"/>
        </pc:sldMkLst>
        <pc:spChg chg="mod">
          <ac:chgData name="GONUGUNTA RAGA SWARUPA" userId="9f3b6451-1b60-4219-a2d0-656a7b3d59bd" providerId="ADAL" clId="{492F24AA-3C0C-4EB3-A7AC-0CC1D4A4E75B}" dt="2025-01-28T12:09:22.681" v="3370" actId="20577"/>
          <ac:spMkLst>
            <pc:docMk/>
            <pc:sldMk cId="857361061" sldId="274"/>
            <ac:spMk id="2" creationId="{5F562DA1-46E3-3AD9-A816-6D73E95C3FD6}"/>
          </ac:spMkLst>
        </pc:spChg>
        <pc:spChg chg="del">
          <ac:chgData name="GONUGUNTA RAGA SWARUPA" userId="9f3b6451-1b60-4219-a2d0-656a7b3d59bd" providerId="ADAL" clId="{492F24AA-3C0C-4EB3-A7AC-0CC1D4A4E75B}" dt="2025-01-28T07:45:53.573" v="1602" actId="22"/>
          <ac:spMkLst>
            <pc:docMk/>
            <pc:sldMk cId="857361061" sldId="274"/>
            <ac:spMk id="3" creationId="{25715412-D366-ECC2-C56B-11367AD90A7A}"/>
          </ac:spMkLst>
        </pc:spChg>
        <pc:spChg chg="add del mod">
          <ac:chgData name="GONUGUNTA RAGA SWARUPA" userId="9f3b6451-1b60-4219-a2d0-656a7b3d59bd" providerId="ADAL" clId="{492F24AA-3C0C-4EB3-A7AC-0CC1D4A4E75B}" dt="2025-01-29T05:51:25.364" v="7928" actId="478"/>
          <ac:spMkLst>
            <pc:docMk/>
            <pc:sldMk cId="857361061" sldId="274"/>
            <ac:spMk id="7" creationId="{4B450085-28F2-013B-85E5-54392C57EF34}"/>
          </ac:spMkLst>
        </pc:spChg>
        <pc:picChg chg="add mod">
          <ac:chgData name="GONUGUNTA RAGA SWARUPA" userId="9f3b6451-1b60-4219-a2d0-656a7b3d59bd" providerId="ADAL" clId="{492F24AA-3C0C-4EB3-A7AC-0CC1D4A4E75B}" dt="2025-01-29T05:51:52.218" v="7935" actId="1076"/>
          <ac:picMkLst>
            <pc:docMk/>
            <pc:sldMk cId="857361061" sldId="274"/>
            <ac:picMk id="4" creationId="{3491C893-BE3F-8B05-F662-48758C5C26FD}"/>
          </ac:picMkLst>
        </pc:picChg>
        <pc:picChg chg="add del mod ord">
          <ac:chgData name="GONUGUNTA RAGA SWARUPA" userId="9f3b6451-1b60-4219-a2d0-656a7b3d59bd" providerId="ADAL" clId="{492F24AA-3C0C-4EB3-A7AC-0CC1D4A4E75B}" dt="2025-01-29T05:51:14.644" v="7922" actId="478"/>
          <ac:picMkLst>
            <pc:docMk/>
            <pc:sldMk cId="857361061" sldId="274"/>
            <ac:picMk id="5" creationId="{F472BB86-2DE7-D13C-29DD-5EE7E3765336}"/>
          </ac:picMkLst>
        </pc:picChg>
        <pc:picChg chg="add mod">
          <ac:chgData name="GONUGUNTA RAGA SWARUPA" userId="9f3b6451-1b60-4219-a2d0-656a7b3d59bd" providerId="ADAL" clId="{492F24AA-3C0C-4EB3-A7AC-0CC1D4A4E75B}" dt="2025-01-29T05:51:46.543" v="7933" actId="1076"/>
          <ac:picMkLst>
            <pc:docMk/>
            <pc:sldMk cId="857361061" sldId="274"/>
            <ac:picMk id="9" creationId="{EAECA4ED-848A-0271-C0A5-5ADF9C0D7A2E}"/>
          </ac:picMkLst>
        </pc:picChg>
        <pc:picChg chg="add mod">
          <ac:chgData name="GONUGUNTA RAGA SWARUPA" userId="9f3b6451-1b60-4219-a2d0-656a7b3d59bd" providerId="ADAL" clId="{492F24AA-3C0C-4EB3-A7AC-0CC1D4A4E75B}" dt="2025-01-29T05:51:48.281" v="7934" actId="1076"/>
          <ac:picMkLst>
            <pc:docMk/>
            <pc:sldMk cId="857361061" sldId="274"/>
            <ac:picMk id="11" creationId="{F4388C8F-C0C4-947F-6CEB-2BE3EF2CA8D9}"/>
          </ac:picMkLst>
        </pc:picChg>
        <pc:picChg chg="add mod">
          <ac:chgData name="GONUGUNTA RAGA SWARUPA" userId="9f3b6451-1b60-4219-a2d0-656a7b3d59bd" providerId="ADAL" clId="{492F24AA-3C0C-4EB3-A7AC-0CC1D4A4E75B}" dt="2025-01-29T05:52:32.740" v="7938" actId="14100"/>
          <ac:picMkLst>
            <pc:docMk/>
            <pc:sldMk cId="857361061" sldId="274"/>
            <ac:picMk id="13" creationId="{B0E04D64-1307-E477-8502-20FAA214FB0A}"/>
          </ac:picMkLst>
        </pc:picChg>
      </pc:sldChg>
      <pc:sldChg chg="addSp delSp modSp new mod">
        <pc:chgData name="GONUGUNTA RAGA SWARUPA" userId="9f3b6451-1b60-4219-a2d0-656a7b3d59bd" providerId="ADAL" clId="{492F24AA-3C0C-4EB3-A7AC-0CC1D4A4E75B}" dt="2025-01-31T11:41:18.535" v="12076" actId="1076"/>
        <pc:sldMkLst>
          <pc:docMk/>
          <pc:sldMk cId="2568735835" sldId="275"/>
        </pc:sldMkLst>
        <pc:spChg chg="mod">
          <ac:chgData name="GONUGUNTA RAGA SWARUPA" userId="9f3b6451-1b60-4219-a2d0-656a7b3d59bd" providerId="ADAL" clId="{492F24AA-3C0C-4EB3-A7AC-0CC1D4A4E75B}" dt="2025-01-28T07:47:17.362" v="1614" actId="20577"/>
          <ac:spMkLst>
            <pc:docMk/>
            <pc:sldMk cId="2568735835" sldId="275"/>
            <ac:spMk id="2" creationId="{7C03CA5A-1AF3-42A6-4B61-A70E535A3887}"/>
          </ac:spMkLst>
        </pc:spChg>
        <pc:spChg chg="del">
          <ac:chgData name="GONUGUNTA RAGA SWARUPA" userId="9f3b6451-1b60-4219-a2d0-656a7b3d59bd" providerId="ADAL" clId="{492F24AA-3C0C-4EB3-A7AC-0CC1D4A4E75B}" dt="2025-01-28T07:47:19.249" v="1615" actId="22"/>
          <ac:spMkLst>
            <pc:docMk/>
            <pc:sldMk cId="2568735835" sldId="275"/>
            <ac:spMk id="3" creationId="{E897191F-D6CD-8271-EBBA-2E544E520024}"/>
          </ac:spMkLst>
        </pc:spChg>
        <pc:spChg chg="add del mod">
          <ac:chgData name="GONUGUNTA RAGA SWARUPA" userId="9f3b6451-1b60-4219-a2d0-656a7b3d59bd" providerId="ADAL" clId="{492F24AA-3C0C-4EB3-A7AC-0CC1D4A4E75B}" dt="2025-01-28T12:05:54.055" v="3237"/>
          <ac:spMkLst>
            <pc:docMk/>
            <pc:sldMk cId="2568735835" sldId="275"/>
            <ac:spMk id="7" creationId="{A8EA344A-77FC-45CF-4468-071FFB213F31}"/>
          </ac:spMkLst>
        </pc:spChg>
        <pc:picChg chg="add mod">
          <ac:chgData name="GONUGUNTA RAGA SWARUPA" userId="9f3b6451-1b60-4219-a2d0-656a7b3d59bd" providerId="ADAL" clId="{492F24AA-3C0C-4EB3-A7AC-0CC1D4A4E75B}" dt="2025-01-29T05:46:56.518" v="7915" actId="1076"/>
          <ac:picMkLst>
            <pc:docMk/>
            <pc:sldMk cId="2568735835" sldId="275"/>
            <ac:picMk id="4" creationId="{14AB5A2B-A177-6F9A-B68E-C8016096D1DF}"/>
          </ac:picMkLst>
        </pc:picChg>
        <pc:picChg chg="add mod">
          <ac:chgData name="GONUGUNTA RAGA SWARUPA" userId="9f3b6451-1b60-4219-a2d0-656a7b3d59bd" providerId="ADAL" clId="{492F24AA-3C0C-4EB3-A7AC-0CC1D4A4E75B}" dt="2025-01-31T11:41:18.535" v="12076" actId="1076"/>
          <ac:picMkLst>
            <pc:docMk/>
            <pc:sldMk cId="2568735835" sldId="275"/>
            <ac:picMk id="5" creationId="{BAD16BC3-7289-22F7-2B50-31592471B2B1}"/>
          </ac:picMkLst>
        </pc:picChg>
        <pc:picChg chg="add del mod ord">
          <ac:chgData name="GONUGUNTA RAGA SWARUPA" userId="9f3b6451-1b60-4219-a2d0-656a7b3d59bd" providerId="ADAL" clId="{492F24AA-3C0C-4EB3-A7AC-0CC1D4A4E75B}" dt="2025-01-28T12:05:51.432" v="3236" actId="21"/>
          <ac:picMkLst>
            <pc:docMk/>
            <pc:sldMk cId="2568735835" sldId="275"/>
            <ac:picMk id="5" creationId="{CDD755C8-5A93-02A5-AA04-9BB952B87973}"/>
          </ac:picMkLst>
        </pc:picChg>
        <pc:picChg chg="add mod">
          <ac:chgData name="GONUGUNTA RAGA SWARUPA" userId="9f3b6451-1b60-4219-a2d0-656a7b3d59bd" providerId="ADAL" clId="{492F24AA-3C0C-4EB3-A7AC-0CC1D4A4E75B}" dt="2025-01-28T12:09:05.805" v="3355" actId="1076"/>
          <ac:picMkLst>
            <pc:docMk/>
            <pc:sldMk cId="2568735835" sldId="275"/>
            <ac:picMk id="8" creationId="{CDD755C8-5A93-02A5-AA04-9BB952B87973}"/>
          </ac:picMkLst>
        </pc:picChg>
        <pc:picChg chg="add del mod">
          <ac:chgData name="GONUGUNTA RAGA SWARUPA" userId="9f3b6451-1b60-4219-a2d0-656a7b3d59bd" providerId="ADAL" clId="{492F24AA-3C0C-4EB3-A7AC-0CC1D4A4E75B}" dt="2025-01-31T11:41:13.056" v="12073" actId="478"/>
          <ac:picMkLst>
            <pc:docMk/>
            <pc:sldMk cId="2568735835" sldId="275"/>
            <ac:picMk id="9" creationId="{D245ABB2-1420-261C-6083-FF32CC2F950B}"/>
          </ac:picMkLst>
        </pc:picChg>
      </pc:sldChg>
      <pc:sldChg chg="addSp delSp modSp add mod">
        <pc:chgData name="GONUGUNTA RAGA SWARUPA" userId="9f3b6451-1b60-4219-a2d0-656a7b3d59bd" providerId="ADAL" clId="{492F24AA-3C0C-4EB3-A7AC-0CC1D4A4E75B}" dt="2025-01-31T10:55:42.921" v="11425" actId="20577"/>
        <pc:sldMkLst>
          <pc:docMk/>
          <pc:sldMk cId="3408054867" sldId="276"/>
        </pc:sldMkLst>
        <pc:spChg chg="mod">
          <ac:chgData name="GONUGUNTA RAGA SWARUPA" userId="9f3b6451-1b60-4219-a2d0-656a7b3d59bd" providerId="ADAL" clId="{492F24AA-3C0C-4EB3-A7AC-0CC1D4A4E75B}" dt="2025-01-29T05:56:57.472" v="7969" actId="20577"/>
          <ac:spMkLst>
            <pc:docMk/>
            <pc:sldMk cId="3408054867" sldId="276"/>
            <ac:spMk id="2" creationId="{1CD661D4-8BED-2893-2AD8-3F1121E92572}"/>
          </ac:spMkLst>
        </pc:spChg>
        <pc:spChg chg="add del mod">
          <ac:chgData name="GONUGUNTA RAGA SWARUPA" userId="9f3b6451-1b60-4219-a2d0-656a7b3d59bd" providerId="ADAL" clId="{492F24AA-3C0C-4EB3-A7AC-0CC1D4A4E75B}" dt="2025-01-28T07:56:23.083" v="1649" actId="478"/>
          <ac:spMkLst>
            <pc:docMk/>
            <pc:sldMk cId="3408054867" sldId="276"/>
            <ac:spMk id="4" creationId="{E0408091-B2AC-BDC0-654C-7A2B8DF24567}"/>
          </ac:spMkLst>
        </pc:spChg>
        <pc:spChg chg="add del mod">
          <ac:chgData name="GONUGUNTA RAGA SWARUPA" userId="9f3b6451-1b60-4219-a2d0-656a7b3d59bd" providerId="ADAL" clId="{492F24AA-3C0C-4EB3-A7AC-0CC1D4A4E75B}" dt="2025-01-29T04:50:36.099" v="7357"/>
          <ac:spMkLst>
            <pc:docMk/>
            <pc:sldMk cId="3408054867" sldId="276"/>
            <ac:spMk id="6" creationId="{0D72DC45-F849-1759-6FA8-D45A319F13D7}"/>
          </ac:spMkLst>
        </pc:spChg>
        <pc:spChg chg="add mod">
          <ac:chgData name="GONUGUNTA RAGA SWARUPA" userId="9f3b6451-1b60-4219-a2d0-656a7b3d59bd" providerId="ADAL" clId="{492F24AA-3C0C-4EB3-A7AC-0CC1D4A4E75B}" dt="2025-01-31T10:55:42.921" v="11425" actId="20577"/>
          <ac:spMkLst>
            <pc:docMk/>
            <pc:sldMk cId="3408054867" sldId="276"/>
            <ac:spMk id="7" creationId="{D0681677-86E3-D4B2-E421-E9B7F6366EE9}"/>
          </ac:spMkLst>
        </pc:spChg>
        <pc:picChg chg="add mod modCrop">
          <ac:chgData name="GONUGUNTA RAGA SWARUPA" userId="9f3b6451-1b60-4219-a2d0-656a7b3d59bd" providerId="ADAL" clId="{492F24AA-3C0C-4EB3-A7AC-0CC1D4A4E75B}" dt="2025-01-29T05:57:22.805" v="7978" actId="1076"/>
          <ac:picMkLst>
            <pc:docMk/>
            <pc:sldMk cId="3408054867" sldId="276"/>
            <ac:picMk id="4" creationId="{CBEEE656-8471-0FAD-B375-BB3A09C849CE}"/>
          </ac:picMkLst>
        </pc:picChg>
        <pc:picChg chg="del">
          <ac:chgData name="GONUGUNTA RAGA SWARUPA" userId="9f3b6451-1b60-4219-a2d0-656a7b3d59bd" providerId="ADAL" clId="{492F24AA-3C0C-4EB3-A7AC-0CC1D4A4E75B}" dt="2025-01-28T07:56:18.322" v="1647" actId="478"/>
          <ac:picMkLst>
            <pc:docMk/>
            <pc:sldMk cId="3408054867" sldId="276"/>
            <ac:picMk id="5" creationId="{734FA74B-088B-3D18-C530-A3B48F1A378C}"/>
          </ac:picMkLst>
        </pc:picChg>
        <pc:picChg chg="del">
          <ac:chgData name="GONUGUNTA RAGA SWARUPA" userId="9f3b6451-1b60-4219-a2d0-656a7b3d59bd" providerId="ADAL" clId="{492F24AA-3C0C-4EB3-A7AC-0CC1D4A4E75B}" dt="2025-01-28T07:56:23.794" v="1650" actId="478"/>
          <ac:picMkLst>
            <pc:docMk/>
            <pc:sldMk cId="3408054867" sldId="276"/>
            <ac:picMk id="7" creationId="{E19D3811-9F60-ABFD-2572-18C123DB4BE1}"/>
          </ac:picMkLst>
        </pc:picChg>
        <pc:picChg chg="add mod">
          <ac:chgData name="GONUGUNTA RAGA SWARUPA" userId="9f3b6451-1b60-4219-a2d0-656a7b3d59bd" providerId="ADAL" clId="{492F24AA-3C0C-4EB3-A7AC-0CC1D4A4E75B}" dt="2025-01-29T05:57:21.829" v="7977" actId="1076"/>
          <ac:picMkLst>
            <pc:docMk/>
            <pc:sldMk cId="3408054867" sldId="276"/>
            <ac:picMk id="8" creationId="{27B78883-1C86-31CD-2904-D1BCC29FE9E7}"/>
          </ac:picMkLst>
        </pc:picChg>
        <pc:picChg chg="add mod modCrop">
          <ac:chgData name="GONUGUNTA RAGA SWARUPA" userId="9f3b6451-1b60-4219-a2d0-656a7b3d59bd" providerId="ADAL" clId="{492F24AA-3C0C-4EB3-A7AC-0CC1D4A4E75B}" dt="2025-01-29T05:57:30.020" v="7980" actId="732"/>
          <ac:picMkLst>
            <pc:docMk/>
            <pc:sldMk cId="3408054867" sldId="276"/>
            <ac:picMk id="9" creationId="{B508DC64-1C14-7364-DDBB-4E6E38D2F6EE}"/>
          </ac:picMkLst>
        </pc:picChg>
      </pc:sldChg>
      <pc:sldChg chg="addSp delSp modSp new mod">
        <pc:chgData name="GONUGUNTA RAGA SWARUPA" userId="9f3b6451-1b60-4219-a2d0-656a7b3d59bd" providerId="ADAL" clId="{492F24AA-3C0C-4EB3-A7AC-0CC1D4A4E75B}" dt="2025-02-01T04:01:04.982" v="12452" actId="14100"/>
        <pc:sldMkLst>
          <pc:docMk/>
          <pc:sldMk cId="1692465197" sldId="277"/>
        </pc:sldMkLst>
        <pc:spChg chg="mod">
          <ac:chgData name="GONUGUNTA RAGA SWARUPA" userId="9f3b6451-1b60-4219-a2d0-656a7b3d59bd" providerId="ADAL" clId="{492F24AA-3C0C-4EB3-A7AC-0CC1D4A4E75B}" dt="2025-02-01T03:49:29.110" v="12404" actId="1076"/>
          <ac:spMkLst>
            <pc:docMk/>
            <pc:sldMk cId="1692465197" sldId="277"/>
            <ac:spMk id="2" creationId="{5DF60883-4456-8BCA-A5F6-9DFA712489F2}"/>
          </ac:spMkLst>
        </pc:spChg>
        <pc:spChg chg="del">
          <ac:chgData name="GONUGUNTA RAGA SWARUPA" userId="9f3b6451-1b60-4219-a2d0-656a7b3d59bd" providerId="ADAL" clId="{492F24AA-3C0C-4EB3-A7AC-0CC1D4A4E75B}" dt="2025-01-28T08:37:59.905" v="1692" actId="22"/>
          <ac:spMkLst>
            <pc:docMk/>
            <pc:sldMk cId="1692465197" sldId="277"/>
            <ac:spMk id="3" creationId="{12F5A3AE-8484-0DEB-B603-BD01895980B2}"/>
          </ac:spMkLst>
        </pc:spChg>
        <pc:spChg chg="add mod">
          <ac:chgData name="GONUGUNTA RAGA SWARUPA" userId="9f3b6451-1b60-4219-a2d0-656a7b3d59bd" providerId="ADAL" clId="{492F24AA-3C0C-4EB3-A7AC-0CC1D4A4E75B}" dt="2025-02-01T04:00:41.069" v="12450" actId="20577"/>
          <ac:spMkLst>
            <pc:docMk/>
            <pc:sldMk cId="1692465197" sldId="277"/>
            <ac:spMk id="4" creationId="{115914F6-A2A7-580D-5D10-A0F913743B09}"/>
          </ac:spMkLst>
        </pc:spChg>
        <pc:picChg chg="add mod ord">
          <ac:chgData name="GONUGUNTA RAGA SWARUPA" userId="9f3b6451-1b60-4219-a2d0-656a7b3d59bd" providerId="ADAL" clId="{492F24AA-3C0C-4EB3-A7AC-0CC1D4A4E75B}" dt="2025-02-01T04:01:04.982" v="12452" actId="14100"/>
          <ac:picMkLst>
            <pc:docMk/>
            <pc:sldMk cId="1692465197" sldId="277"/>
            <ac:picMk id="5" creationId="{9B2F7AF4-3C97-37D9-9F88-EE3DAB9425BE}"/>
          </ac:picMkLst>
        </pc:picChg>
        <pc:picChg chg="add mod">
          <ac:chgData name="GONUGUNTA RAGA SWARUPA" userId="9f3b6451-1b60-4219-a2d0-656a7b3d59bd" providerId="ADAL" clId="{492F24AA-3C0C-4EB3-A7AC-0CC1D4A4E75B}" dt="2025-02-01T03:51:34.964" v="12437" actId="1076"/>
          <ac:picMkLst>
            <pc:docMk/>
            <pc:sldMk cId="1692465197" sldId="277"/>
            <ac:picMk id="7" creationId="{EB8D9E55-8F6B-E1EA-35C3-5782D46BD570}"/>
          </ac:picMkLst>
        </pc:picChg>
        <pc:picChg chg="add mod">
          <ac:chgData name="GONUGUNTA RAGA SWARUPA" userId="9f3b6451-1b60-4219-a2d0-656a7b3d59bd" providerId="ADAL" clId="{492F24AA-3C0C-4EB3-A7AC-0CC1D4A4E75B}" dt="2025-02-01T03:50:06.024" v="12410" actId="1076"/>
          <ac:picMkLst>
            <pc:docMk/>
            <pc:sldMk cId="1692465197" sldId="277"/>
            <ac:picMk id="9" creationId="{533D707B-F2EF-63EF-98F8-0B6246C8D877}"/>
          </ac:picMkLst>
        </pc:picChg>
        <pc:picChg chg="add del mod">
          <ac:chgData name="GONUGUNTA RAGA SWARUPA" userId="9f3b6451-1b60-4219-a2d0-656a7b3d59bd" providerId="ADAL" clId="{492F24AA-3C0C-4EB3-A7AC-0CC1D4A4E75B}" dt="2025-02-01T03:51:04.448" v="12424" actId="21"/>
          <ac:picMkLst>
            <pc:docMk/>
            <pc:sldMk cId="1692465197" sldId="277"/>
            <ac:picMk id="11" creationId="{8935C842-EE15-C282-F6E5-798242BAD8A0}"/>
          </ac:picMkLst>
        </pc:picChg>
      </pc:sldChg>
      <pc:sldChg chg="addSp modSp new mod">
        <pc:chgData name="GONUGUNTA RAGA SWARUPA" userId="9f3b6451-1b60-4219-a2d0-656a7b3d59bd" providerId="ADAL" clId="{492F24AA-3C0C-4EB3-A7AC-0CC1D4A4E75B}" dt="2025-02-01T04:10:40.867" v="12471" actId="115"/>
        <pc:sldMkLst>
          <pc:docMk/>
          <pc:sldMk cId="4058133778" sldId="278"/>
        </pc:sldMkLst>
        <pc:spChg chg="mod">
          <ac:chgData name="GONUGUNTA RAGA SWARUPA" userId="9f3b6451-1b60-4219-a2d0-656a7b3d59bd" providerId="ADAL" clId="{492F24AA-3C0C-4EB3-A7AC-0CC1D4A4E75B}" dt="2025-01-29T06:03:48.623" v="8094" actId="20577"/>
          <ac:spMkLst>
            <pc:docMk/>
            <pc:sldMk cId="4058133778" sldId="278"/>
            <ac:spMk id="2" creationId="{FF0BEDBB-9EC5-5FC9-CFC9-E71E8010B675}"/>
          </ac:spMkLst>
        </pc:spChg>
        <pc:spChg chg="mod">
          <ac:chgData name="GONUGUNTA RAGA SWARUPA" userId="9f3b6451-1b60-4219-a2d0-656a7b3d59bd" providerId="ADAL" clId="{492F24AA-3C0C-4EB3-A7AC-0CC1D4A4E75B}" dt="2025-02-01T04:10:40.867" v="12471" actId="115"/>
          <ac:spMkLst>
            <pc:docMk/>
            <pc:sldMk cId="4058133778" sldId="278"/>
            <ac:spMk id="3" creationId="{5627BBEB-AAC0-28C1-48E5-7AB8296899E9}"/>
          </ac:spMkLst>
        </pc:spChg>
        <pc:picChg chg="add mod">
          <ac:chgData name="GONUGUNTA RAGA SWARUPA" userId="9f3b6451-1b60-4219-a2d0-656a7b3d59bd" providerId="ADAL" clId="{492F24AA-3C0C-4EB3-A7AC-0CC1D4A4E75B}" dt="2025-01-29T05:16:34.496" v="7478" actId="1076"/>
          <ac:picMkLst>
            <pc:docMk/>
            <pc:sldMk cId="4058133778" sldId="278"/>
            <ac:picMk id="5" creationId="{5C8574E5-3358-2C4C-86E7-B852D68B85E4}"/>
          </ac:picMkLst>
        </pc:picChg>
        <pc:picChg chg="add mod modCrop">
          <ac:chgData name="GONUGUNTA RAGA SWARUPA" userId="9f3b6451-1b60-4219-a2d0-656a7b3d59bd" providerId="ADAL" clId="{492F24AA-3C0C-4EB3-A7AC-0CC1D4A4E75B}" dt="2025-01-29T05:16:30.777" v="7476" actId="1076"/>
          <ac:picMkLst>
            <pc:docMk/>
            <pc:sldMk cId="4058133778" sldId="278"/>
            <ac:picMk id="7" creationId="{5E2081CD-A435-4D1D-16F0-2238C869AAF9}"/>
          </ac:picMkLst>
        </pc:picChg>
        <pc:picChg chg="add mod">
          <ac:chgData name="GONUGUNTA RAGA SWARUPA" userId="9f3b6451-1b60-4219-a2d0-656a7b3d59bd" providerId="ADAL" clId="{492F24AA-3C0C-4EB3-A7AC-0CC1D4A4E75B}" dt="2025-01-29T05:16:27.799" v="7474" actId="1076"/>
          <ac:picMkLst>
            <pc:docMk/>
            <pc:sldMk cId="4058133778" sldId="278"/>
            <ac:picMk id="9" creationId="{916041EE-284C-2BDA-188E-1CED4F2C0AC6}"/>
          </ac:picMkLst>
        </pc:picChg>
      </pc:sldChg>
      <pc:sldChg chg="addSp delSp modSp new mod">
        <pc:chgData name="GONUGUNTA RAGA SWARUPA" userId="9f3b6451-1b60-4219-a2d0-656a7b3d59bd" providerId="ADAL" clId="{492F24AA-3C0C-4EB3-A7AC-0CC1D4A4E75B}" dt="2025-01-31T11:02:14.247" v="11847" actId="20577"/>
        <pc:sldMkLst>
          <pc:docMk/>
          <pc:sldMk cId="3664527192" sldId="279"/>
        </pc:sldMkLst>
        <pc:spChg chg="mod">
          <ac:chgData name="GONUGUNTA RAGA SWARUPA" userId="9f3b6451-1b60-4219-a2d0-656a7b3d59bd" providerId="ADAL" clId="{492F24AA-3C0C-4EB3-A7AC-0CC1D4A4E75B}" dt="2025-01-29T06:03:57.473" v="8109" actId="20577"/>
          <ac:spMkLst>
            <pc:docMk/>
            <pc:sldMk cId="3664527192" sldId="279"/>
            <ac:spMk id="2" creationId="{2EA99AAA-E293-B8BC-3BF0-B17347CE8300}"/>
          </ac:spMkLst>
        </pc:spChg>
        <pc:spChg chg="mod">
          <ac:chgData name="GONUGUNTA RAGA SWARUPA" userId="9f3b6451-1b60-4219-a2d0-656a7b3d59bd" providerId="ADAL" clId="{492F24AA-3C0C-4EB3-A7AC-0CC1D4A4E75B}" dt="2025-01-31T11:02:14.247" v="11847" actId="20577"/>
          <ac:spMkLst>
            <pc:docMk/>
            <pc:sldMk cId="3664527192" sldId="279"/>
            <ac:spMk id="3" creationId="{3CD4FC5C-1F65-E695-9175-10CB7488FF66}"/>
          </ac:spMkLst>
        </pc:spChg>
        <pc:spChg chg="add mod">
          <ac:chgData name="GONUGUNTA RAGA SWARUPA" userId="9f3b6451-1b60-4219-a2d0-656a7b3d59bd" providerId="ADAL" clId="{492F24AA-3C0C-4EB3-A7AC-0CC1D4A4E75B}" dt="2025-01-29T05:40:20.505" v="7622" actId="1076"/>
          <ac:spMkLst>
            <pc:docMk/>
            <pc:sldMk cId="3664527192" sldId="279"/>
            <ac:spMk id="10" creationId="{F75463B1-8CCF-5AA2-C761-6C4EDF9AB2A8}"/>
          </ac:spMkLst>
        </pc:spChg>
        <pc:picChg chg="add del mod">
          <ac:chgData name="GONUGUNTA RAGA SWARUPA" userId="9f3b6451-1b60-4219-a2d0-656a7b3d59bd" providerId="ADAL" clId="{492F24AA-3C0C-4EB3-A7AC-0CC1D4A4E75B}" dt="2025-01-29T05:39:35.018" v="7595" actId="21"/>
          <ac:picMkLst>
            <pc:docMk/>
            <pc:sldMk cId="3664527192" sldId="279"/>
            <ac:picMk id="5" creationId="{8E5D2A0C-CFBE-E435-BAB4-FFBB8601FA9A}"/>
          </ac:picMkLst>
        </pc:picChg>
        <pc:picChg chg="add del mod">
          <ac:chgData name="GONUGUNTA RAGA SWARUPA" userId="9f3b6451-1b60-4219-a2d0-656a7b3d59bd" providerId="ADAL" clId="{492F24AA-3C0C-4EB3-A7AC-0CC1D4A4E75B}" dt="2025-01-29T05:39:21.597" v="7580" actId="21"/>
          <ac:picMkLst>
            <pc:docMk/>
            <pc:sldMk cId="3664527192" sldId="279"/>
            <ac:picMk id="7" creationId="{D7FA0F07-8304-68AF-6203-FFD6CA15D764}"/>
          </ac:picMkLst>
        </pc:picChg>
        <pc:picChg chg="add mod">
          <ac:chgData name="GONUGUNTA RAGA SWARUPA" userId="9f3b6451-1b60-4219-a2d0-656a7b3d59bd" providerId="ADAL" clId="{492F24AA-3C0C-4EB3-A7AC-0CC1D4A4E75B}" dt="2025-01-31T10:49:57.281" v="10848" actId="1076"/>
          <ac:picMkLst>
            <pc:docMk/>
            <pc:sldMk cId="3664527192" sldId="279"/>
            <ac:picMk id="9" creationId="{BD2BE849-8DFC-7FD6-000F-AE77B3E8FFBD}"/>
          </ac:picMkLst>
        </pc:picChg>
      </pc:sldChg>
      <pc:sldChg chg="addSp delSp modSp new mod">
        <pc:chgData name="GONUGUNTA RAGA SWARUPA" userId="9f3b6451-1b60-4219-a2d0-656a7b3d59bd" providerId="ADAL" clId="{492F24AA-3C0C-4EB3-A7AC-0CC1D4A4E75B}" dt="2025-02-02T02:55:12.178" v="12563" actId="1038"/>
        <pc:sldMkLst>
          <pc:docMk/>
          <pc:sldMk cId="1301301018" sldId="280"/>
        </pc:sldMkLst>
        <pc:spChg chg="mod">
          <ac:chgData name="GONUGUNTA RAGA SWARUPA" userId="9f3b6451-1b60-4219-a2d0-656a7b3d59bd" providerId="ADAL" clId="{492F24AA-3C0C-4EB3-A7AC-0CC1D4A4E75B}" dt="2025-01-29T05:12:12.689" v="7437" actId="20577"/>
          <ac:spMkLst>
            <pc:docMk/>
            <pc:sldMk cId="1301301018" sldId="280"/>
            <ac:spMk id="2" creationId="{771BA642-A37A-E889-8D0F-10F13DDAD8C1}"/>
          </ac:spMkLst>
        </pc:spChg>
        <pc:spChg chg="del mod">
          <ac:chgData name="GONUGUNTA RAGA SWARUPA" userId="9f3b6451-1b60-4219-a2d0-656a7b3d59bd" providerId="ADAL" clId="{492F24AA-3C0C-4EB3-A7AC-0CC1D4A4E75B}" dt="2025-01-29T05:12:15.447" v="7438" actId="478"/>
          <ac:spMkLst>
            <pc:docMk/>
            <pc:sldMk cId="1301301018" sldId="280"/>
            <ac:spMk id="3" creationId="{2F3670E3-1323-7934-CDD2-07775D82D1D9}"/>
          </ac:spMkLst>
        </pc:spChg>
        <pc:spChg chg="add del mod">
          <ac:chgData name="GONUGUNTA RAGA SWARUPA" userId="9f3b6451-1b60-4219-a2d0-656a7b3d59bd" providerId="ADAL" clId="{492F24AA-3C0C-4EB3-A7AC-0CC1D4A4E75B}" dt="2025-01-29T05:12:19.378" v="7440" actId="478"/>
          <ac:spMkLst>
            <pc:docMk/>
            <pc:sldMk cId="1301301018" sldId="280"/>
            <ac:spMk id="9" creationId="{D2661F61-0F77-96EF-BCA8-9156CDD57C9C}"/>
          </ac:spMkLst>
        </pc:spChg>
        <pc:picChg chg="add mod">
          <ac:chgData name="GONUGUNTA RAGA SWARUPA" userId="9f3b6451-1b60-4219-a2d0-656a7b3d59bd" providerId="ADAL" clId="{492F24AA-3C0C-4EB3-A7AC-0CC1D4A4E75B}" dt="2025-02-02T02:55:12.178" v="12563" actId="1038"/>
          <ac:picMkLst>
            <pc:docMk/>
            <pc:sldMk cId="1301301018" sldId="280"/>
            <ac:picMk id="5" creationId="{724D18C4-E2B9-3B7A-8359-0A5764C67CEF}"/>
          </ac:picMkLst>
        </pc:picChg>
        <pc:picChg chg="add mod">
          <ac:chgData name="GONUGUNTA RAGA SWARUPA" userId="9f3b6451-1b60-4219-a2d0-656a7b3d59bd" providerId="ADAL" clId="{492F24AA-3C0C-4EB3-A7AC-0CC1D4A4E75B}" dt="2025-01-31T10:43:13.371" v="10641" actId="14100"/>
          <ac:picMkLst>
            <pc:docMk/>
            <pc:sldMk cId="1301301018" sldId="280"/>
            <ac:picMk id="7" creationId="{8C4E98DB-1DA4-818D-8521-3003D2F2170C}"/>
          </ac:picMkLst>
        </pc:picChg>
        <pc:picChg chg="add mod modCrop">
          <ac:chgData name="GONUGUNTA RAGA SWARUPA" userId="9f3b6451-1b60-4219-a2d0-656a7b3d59bd" providerId="ADAL" clId="{492F24AA-3C0C-4EB3-A7AC-0CC1D4A4E75B}" dt="2025-01-31T10:43:10.343" v="10640" actId="1076"/>
          <ac:picMkLst>
            <pc:docMk/>
            <pc:sldMk cId="1301301018" sldId="280"/>
            <ac:picMk id="11" creationId="{6E7D6DCF-8812-C05B-CD4A-5F4D2BEBE4F8}"/>
          </ac:picMkLst>
        </pc:picChg>
      </pc:sldChg>
      <pc:sldChg chg="modSp add mod ord">
        <pc:chgData name="GONUGUNTA RAGA SWARUPA" userId="9f3b6451-1b60-4219-a2d0-656a7b3d59bd" providerId="ADAL" clId="{492F24AA-3C0C-4EB3-A7AC-0CC1D4A4E75B}" dt="2025-01-29T08:18:58.812" v="8204" actId="313"/>
        <pc:sldMkLst>
          <pc:docMk/>
          <pc:sldMk cId="2777005537" sldId="281"/>
        </pc:sldMkLst>
        <pc:spChg chg="mod">
          <ac:chgData name="GONUGUNTA RAGA SWARUPA" userId="9f3b6451-1b60-4219-a2d0-656a7b3d59bd" providerId="ADAL" clId="{492F24AA-3C0C-4EB3-A7AC-0CC1D4A4E75B}" dt="2025-01-29T08:18:58.812" v="8204" actId="313"/>
          <ac:spMkLst>
            <pc:docMk/>
            <pc:sldMk cId="2777005537" sldId="281"/>
            <ac:spMk id="2" creationId="{00000000-0000-0000-0000-000000000000}"/>
          </ac:spMkLst>
        </pc:spChg>
        <pc:spChg chg="mod">
          <ac:chgData name="GONUGUNTA RAGA SWARUPA" userId="9f3b6451-1b60-4219-a2d0-656a7b3d59bd" providerId="ADAL" clId="{492F24AA-3C0C-4EB3-A7AC-0CC1D4A4E75B}" dt="2025-01-28T12:33:43.391" v="4564" actId="404"/>
          <ac:spMkLst>
            <pc:docMk/>
            <pc:sldMk cId="2777005537" sldId="281"/>
            <ac:spMk id="41" creationId="{00000000-0000-0000-0000-000000000000}"/>
          </ac:spMkLst>
        </pc:spChg>
      </pc:sldChg>
      <pc:sldChg chg="addSp delSp modSp add mod ord">
        <pc:chgData name="GONUGUNTA RAGA SWARUPA" userId="9f3b6451-1b60-4219-a2d0-656a7b3d59bd" providerId="ADAL" clId="{492F24AA-3C0C-4EB3-A7AC-0CC1D4A4E75B}" dt="2025-02-01T03:46:14.526" v="12310" actId="20577"/>
        <pc:sldMkLst>
          <pc:docMk/>
          <pc:sldMk cId="2497252542" sldId="282"/>
        </pc:sldMkLst>
        <pc:spChg chg="mod">
          <ac:chgData name="GONUGUNTA RAGA SWARUPA" userId="9f3b6451-1b60-4219-a2d0-656a7b3d59bd" providerId="ADAL" clId="{492F24AA-3C0C-4EB3-A7AC-0CC1D4A4E75B}" dt="2025-01-29T04:15:52.437" v="6919" actId="20577"/>
          <ac:spMkLst>
            <pc:docMk/>
            <pc:sldMk cId="2497252542" sldId="282"/>
            <ac:spMk id="2" creationId="{5DF60883-4456-8BCA-A5F6-9DFA712489F2}"/>
          </ac:spMkLst>
        </pc:spChg>
        <pc:spChg chg="add mod">
          <ac:chgData name="GONUGUNTA RAGA SWARUPA" userId="9f3b6451-1b60-4219-a2d0-656a7b3d59bd" providerId="ADAL" clId="{492F24AA-3C0C-4EB3-A7AC-0CC1D4A4E75B}" dt="2025-02-01T03:46:14.526" v="12310" actId="20577"/>
          <ac:spMkLst>
            <pc:docMk/>
            <pc:sldMk cId="2497252542" sldId="282"/>
            <ac:spMk id="4" creationId="{ADF14917-3D5D-B487-C71F-3324E091CEE2}"/>
          </ac:spMkLst>
        </pc:spChg>
        <pc:picChg chg="del">
          <ac:chgData name="GONUGUNTA RAGA SWARUPA" userId="9f3b6451-1b60-4219-a2d0-656a7b3d59bd" providerId="ADAL" clId="{492F24AA-3C0C-4EB3-A7AC-0CC1D4A4E75B}" dt="2025-01-29T04:15:54.285" v="6920" actId="478"/>
          <ac:picMkLst>
            <pc:docMk/>
            <pc:sldMk cId="2497252542" sldId="282"/>
            <ac:picMk id="5" creationId="{9B2F7AF4-3C97-37D9-9F88-EE3DAB9425BE}"/>
          </ac:picMkLst>
        </pc:picChg>
        <pc:picChg chg="add mod modCrop">
          <ac:chgData name="GONUGUNTA RAGA SWARUPA" userId="9f3b6451-1b60-4219-a2d0-656a7b3d59bd" providerId="ADAL" clId="{492F24AA-3C0C-4EB3-A7AC-0CC1D4A4E75B}" dt="2025-01-29T06:01:09.533" v="8022" actId="14100"/>
          <ac:picMkLst>
            <pc:docMk/>
            <pc:sldMk cId="2497252542" sldId="282"/>
            <ac:picMk id="7" creationId="{CFB735D0-5E28-A284-A3BB-B8E942F3E911}"/>
          </ac:picMkLst>
        </pc:picChg>
        <pc:picChg chg="add mod modCrop">
          <ac:chgData name="GONUGUNTA RAGA SWARUPA" userId="9f3b6451-1b60-4219-a2d0-656a7b3d59bd" providerId="ADAL" clId="{492F24AA-3C0C-4EB3-A7AC-0CC1D4A4E75B}" dt="2025-01-29T06:01:11.286" v="8023" actId="1076"/>
          <ac:picMkLst>
            <pc:docMk/>
            <pc:sldMk cId="2497252542" sldId="282"/>
            <ac:picMk id="9" creationId="{C22B3032-F5E6-E4A9-D8B7-2002B59A8D7E}"/>
          </ac:picMkLst>
        </pc:picChg>
        <pc:picChg chg="add del mod modCrop">
          <ac:chgData name="GONUGUNTA RAGA SWARUPA" userId="9f3b6451-1b60-4219-a2d0-656a7b3d59bd" providerId="ADAL" clId="{492F24AA-3C0C-4EB3-A7AC-0CC1D4A4E75B}" dt="2025-01-29T06:00:58.051" v="8018" actId="21"/>
          <ac:picMkLst>
            <pc:docMk/>
            <pc:sldMk cId="2497252542" sldId="282"/>
            <ac:picMk id="11" creationId="{52756180-5464-E537-FB6C-4CAA4B1A3108}"/>
          </ac:picMkLst>
        </pc:picChg>
        <pc:picChg chg="add mod">
          <ac:chgData name="GONUGUNTA RAGA SWARUPA" userId="9f3b6451-1b60-4219-a2d0-656a7b3d59bd" providerId="ADAL" clId="{492F24AA-3C0C-4EB3-A7AC-0CC1D4A4E75B}" dt="2025-01-31T10:56:12.628" v="11430" actId="1076"/>
          <ac:picMkLst>
            <pc:docMk/>
            <pc:sldMk cId="2497252542" sldId="282"/>
            <ac:picMk id="12" creationId="{52756180-5464-E537-FB6C-4CAA4B1A3108}"/>
          </ac:picMkLst>
        </pc:picChg>
        <pc:picChg chg="add mod modCrop">
          <ac:chgData name="GONUGUNTA RAGA SWARUPA" userId="9f3b6451-1b60-4219-a2d0-656a7b3d59bd" providerId="ADAL" clId="{492F24AA-3C0C-4EB3-A7AC-0CC1D4A4E75B}" dt="2025-01-29T06:01:52.768" v="8028" actId="1076"/>
          <ac:picMkLst>
            <pc:docMk/>
            <pc:sldMk cId="2497252542" sldId="282"/>
            <ac:picMk id="14" creationId="{1F1F0C57-D7D4-5B72-7655-3FFFC51FC20E}"/>
          </ac:picMkLst>
        </pc:picChg>
      </pc:sldChg>
      <pc:sldChg chg="addSp delSp modSp new mod">
        <pc:chgData name="GONUGUNTA RAGA SWARUPA" userId="9f3b6451-1b60-4219-a2d0-656a7b3d59bd" providerId="ADAL" clId="{492F24AA-3C0C-4EB3-A7AC-0CC1D4A4E75B}" dt="2025-02-01T04:11:16.040" v="12477" actId="1076"/>
        <pc:sldMkLst>
          <pc:docMk/>
          <pc:sldMk cId="893440802" sldId="283"/>
        </pc:sldMkLst>
        <pc:spChg chg="mod">
          <ac:chgData name="GONUGUNTA RAGA SWARUPA" userId="9f3b6451-1b60-4219-a2d0-656a7b3d59bd" providerId="ADAL" clId="{492F24AA-3C0C-4EB3-A7AC-0CC1D4A4E75B}" dt="2025-01-29T05:39:25.330" v="7589" actId="20577"/>
          <ac:spMkLst>
            <pc:docMk/>
            <pc:sldMk cId="893440802" sldId="283"/>
            <ac:spMk id="2" creationId="{660408C8-D3FC-EB8B-0AD5-130FDA222749}"/>
          </ac:spMkLst>
        </pc:spChg>
        <pc:spChg chg="del">
          <ac:chgData name="GONUGUNTA RAGA SWARUPA" userId="9f3b6451-1b60-4219-a2d0-656a7b3d59bd" providerId="ADAL" clId="{492F24AA-3C0C-4EB3-A7AC-0CC1D4A4E75B}" dt="2025-01-29T05:30:17.340" v="7483" actId="22"/>
          <ac:spMkLst>
            <pc:docMk/>
            <pc:sldMk cId="893440802" sldId="283"/>
            <ac:spMk id="3" creationId="{005AD868-4930-9E1A-4E6B-03B3F70086A0}"/>
          </ac:spMkLst>
        </pc:spChg>
        <pc:picChg chg="add mod ord">
          <ac:chgData name="GONUGUNTA RAGA SWARUPA" userId="9f3b6451-1b60-4219-a2d0-656a7b3d59bd" providerId="ADAL" clId="{492F24AA-3C0C-4EB3-A7AC-0CC1D4A4E75B}" dt="2025-02-01T04:11:16.040" v="12477" actId="1076"/>
          <ac:picMkLst>
            <pc:docMk/>
            <pc:sldMk cId="893440802" sldId="283"/>
            <ac:picMk id="5" creationId="{25CCC6F1-9E53-7EA4-FB11-825E90A5E126}"/>
          </ac:picMkLst>
        </pc:picChg>
        <pc:picChg chg="add mod">
          <ac:chgData name="GONUGUNTA RAGA SWARUPA" userId="9f3b6451-1b60-4219-a2d0-656a7b3d59bd" providerId="ADAL" clId="{492F24AA-3C0C-4EB3-A7AC-0CC1D4A4E75B}" dt="2025-02-01T04:11:13.097" v="12476" actId="14100"/>
          <ac:picMkLst>
            <pc:docMk/>
            <pc:sldMk cId="893440802" sldId="283"/>
            <ac:picMk id="6" creationId="{8E5D2A0C-CFBE-E435-BAB4-FFBB8601FA9A}"/>
          </ac:picMkLst>
        </pc:picChg>
        <pc:picChg chg="add mod">
          <ac:chgData name="GONUGUNTA RAGA SWARUPA" userId="9f3b6451-1b60-4219-a2d0-656a7b3d59bd" providerId="ADAL" clId="{492F24AA-3C0C-4EB3-A7AC-0CC1D4A4E75B}" dt="2025-02-01T04:11:06.207" v="12474" actId="14100"/>
          <ac:picMkLst>
            <pc:docMk/>
            <pc:sldMk cId="893440802" sldId="283"/>
            <ac:picMk id="7" creationId="{D7FA0F07-8304-68AF-6203-FFD6CA15D764}"/>
          </ac:picMkLst>
        </pc:picChg>
      </pc:sldChg>
      <pc:sldChg chg="addSp delSp modSp new mod">
        <pc:chgData name="GONUGUNTA RAGA SWARUPA" userId="9f3b6451-1b60-4219-a2d0-656a7b3d59bd" providerId="ADAL" clId="{492F24AA-3C0C-4EB3-A7AC-0CC1D4A4E75B}" dt="2025-02-01T04:11:58.969" v="12485" actId="1076"/>
        <pc:sldMkLst>
          <pc:docMk/>
          <pc:sldMk cId="1178175610" sldId="284"/>
        </pc:sldMkLst>
        <pc:spChg chg="mod">
          <ac:chgData name="GONUGUNTA RAGA SWARUPA" userId="9f3b6451-1b60-4219-a2d0-656a7b3d59bd" providerId="ADAL" clId="{492F24AA-3C0C-4EB3-A7AC-0CC1D4A4E75B}" dt="2025-01-29T05:37:33.879" v="7531" actId="20577"/>
          <ac:spMkLst>
            <pc:docMk/>
            <pc:sldMk cId="1178175610" sldId="284"/>
            <ac:spMk id="2" creationId="{EE06ED71-2CE6-B6F4-8562-FBEB2C7CB03A}"/>
          </ac:spMkLst>
        </pc:spChg>
        <pc:spChg chg="mod">
          <ac:chgData name="GONUGUNTA RAGA SWARUPA" userId="9f3b6451-1b60-4219-a2d0-656a7b3d59bd" providerId="ADAL" clId="{492F24AA-3C0C-4EB3-A7AC-0CC1D4A4E75B}" dt="2025-02-01T04:11:51.090" v="12481" actId="1076"/>
          <ac:spMkLst>
            <pc:docMk/>
            <pc:sldMk cId="1178175610" sldId="284"/>
            <ac:spMk id="3" creationId="{18695BBE-FE43-FF7F-1BF0-E5040237495A}"/>
          </ac:spMkLst>
        </pc:spChg>
        <pc:picChg chg="add mod">
          <ac:chgData name="GONUGUNTA RAGA SWARUPA" userId="9f3b6451-1b60-4219-a2d0-656a7b3d59bd" providerId="ADAL" clId="{492F24AA-3C0C-4EB3-A7AC-0CC1D4A4E75B}" dt="2025-02-01T04:11:58.969" v="12485" actId="1076"/>
          <ac:picMkLst>
            <pc:docMk/>
            <pc:sldMk cId="1178175610" sldId="284"/>
            <ac:picMk id="4" creationId="{676B540B-AD16-130B-B78F-D45886B8387F}"/>
          </ac:picMkLst>
        </pc:picChg>
        <pc:picChg chg="add mod">
          <ac:chgData name="GONUGUNTA RAGA SWARUPA" userId="9f3b6451-1b60-4219-a2d0-656a7b3d59bd" providerId="ADAL" clId="{492F24AA-3C0C-4EB3-A7AC-0CC1D4A4E75B}" dt="2025-02-01T04:11:54.361" v="12483" actId="1076"/>
          <ac:picMkLst>
            <pc:docMk/>
            <pc:sldMk cId="1178175610" sldId="284"/>
            <ac:picMk id="5" creationId="{6703A401-3B65-9213-079D-5E4DEC8E42F4}"/>
          </ac:picMkLst>
        </pc:picChg>
        <pc:picChg chg="add del mod">
          <ac:chgData name="GONUGUNTA RAGA SWARUPA" userId="9f3b6451-1b60-4219-a2d0-656a7b3d59bd" providerId="ADAL" clId="{492F24AA-3C0C-4EB3-A7AC-0CC1D4A4E75B}" dt="2025-02-01T04:11:43.722" v="12478" actId="478"/>
          <ac:picMkLst>
            <pc:docMk/>
            <pc:sldMk cId="1178175610" sldId="284"/>
            <ac:picMk id="7" creationId="{DF27BBFB-A731-9477-D54E-DC5BE0DFE48D}"/>
          </ac:picMkLst>
        </pc:picChg>
      </pc:sldChg>
      <pc:sldChg chg="addSp delSp modSp new mod">
        <pc:chgData name="GONUGUNTA RAGA SWARUPA" userId="9f3b6451-1b60-4219-a2d0-656a7b3d59bd" providerId="ADAL" clId="{492F24AA-3C0C-4EB3-A7AC-0CC1D4A4E75B}" dt="2025-01-31T11:32:31.303" v="12071" actId="1076"/>
        <pc:sldMkLst>
          <pc:docMk/>
          <pc:sldMk cId="2500353042" sldId="285"/>
        </pc:sldMkLst>
        <pc:spChg chg="mod">
          <ac:chgData name="GONUGUNTA RAGA SWARUPA" userId="9f3b6451-1b60-4219-a2d0-656a7b3d59bd" providerId="ADAL" clId="{492F24AA-3C0C-4EB3-A7AC-0CC1D4A4E75B}" dt="2025-01-29T05:40:55.785" v="7653" actId="20577"/>
          <ac:spMkLst>
            <pc:docMk/>
            <pc:sldMk cId="2500353042" sldId="285"/>
            <ac:spMk id="2" creationId="{2750E976-5DB0-7DF2-4E7D-F849B8BB99D4}"/>
          </ac:spMkLst>
        </pc:spChg>
        <pc:spChg chg="del">
          <ac:chgData name="GONUGUNTA RAGA SWARUPA" userId="9f3b6451-1b60-4219-a2d0-656a7b3d59bd" providerId="ADAL" clId="{492F24AA-3C0C-4EB3-A7AC-0CC1D4A4E75B}" dt="2025-01-29T05:41:26.579" v="7654" actId="22"/>
          <ac:spMkLst>
            <pc:docMk/>
            <pc:sldMk cId="2500353042" sldId="285"/>
            <ac:spMk id="3" creationId="{3C180FC8-9ACB-D971-4766-0AEB9592DC1B}"/>
          </ac:spMkLst>
        </pc:spChg>
        <pc:spChg chg="add mod">
          <ac:chgData name="GONUGUNTA RAGA SWARUPA" userId="9f3b6451-1b60-4219-a2d0-656a7b3d59bd" providerId="ADAL" clId="{492F24AA-3C0C-4EB3-A7AC-0CC1D4A4E75B}" dt="2025-01-31T11:32:31.303" v="12071" actId="1076"/>
          <ac:spMkLst>
            <pc:docMk/>
            <pc:sldMk cId="2500353042" sldId="285"/>
            <ac:spMk id="8" creationId="{11216E95-354D-A3C9-8F20-6CCE09C3438E}"/>
          </ac:spMkLst>
        </pc:spChg>
        <pc:picChg chg="add mod ord">
          <ac:chgData name="GONUGUNTA RAGA SWARUPA" userId="9f3b6451-1b60-4219-a2d0-656a7b3d59bd" providerId="ADAL" clId="{492F24AA-3C0C-4EB3-A7AC-0CC1D4A4E75B}" dt="2025-01-31T11:32:25.245" v="12070" actId="1076"/>
          <ac:picMkLst>
            <pc:docMk/>
            <pc:sldMk cId="2500353042" sldId="285"/>
            <ac:picMk id="5" creationId="{CCF19A83-70DC-52F4-E175-B09CAAA82B0A}"/>
          </ac:picMkLst>
        </pc:picChg>
        <pc:picChg chg="add mod">
          <ac:chgData name="GONUGUNTA RAGA SWARUPA" userId="9f3b6451-1b60-4219-a2d0-656a7b3d59bd" providerId="ADAL" clId="{492F24AA-3C0C-4EB3-A7AC-0CC1D4A4E75B}" dt="2025-01-29T05:43:28.128" v="7663" actId="1076"/>
          <ac:picMkLst>
            <pc:docMk/>
            <pc:sldMk cId="2500353042" sldId="285"/>
            <ac:picMk id="7" creationId="{8A3E859C-CF27-099D-8400-2AB8054F2734}"/>
          </ac:picMkLst>
        </pc:picChg>
      </pc:sldChg>
      <pc:sldChg chg="addSp delSp modSp new mod">
        <pc:chgData name="GONUGUNTA RAGA SWARUPA" userId="9f3b6451-1b60-4219-a2d0-656a7b3d59bd" providerId="ADAL" clId="{492F24AA-3C0C-4EB3-A7AC-0CC1D4A4E75B}" dt="2025-01-31T11:33:33.178" v="12072" actId="1076"/>
        <pc:sldMkLst>
          <pc:docMk/>
          <pc:sldMk cId="1356936846" sldId="286"/>
        </pc:sldMkLst>
        <pc:spChg chg="mod">
          <ac:chgData name="GONUGUNTA RAGA SWARUPA" userId="9f3b6451-1b60-4219-a2d0-656a7b3d59bd" providerId="ADAL" clId="{492F24AA-3C0C-4EB3-A7AC-0CC1D4A4E75B}" dt="2025-01-29T06:03:09.430" v="8078" actId="20577"/>
          <ac:spMkLst>
            <pc:docMk/>
            <pc:sldMk cId="1356936846" sldId="286"/>
            <ac:spMk id="2" creationId="{4A9990AA-FA7F-B585-69DC-0BC68BD608D7}"/>
          </ac:spMkLst>
        </pc:spChg>
        <pc:spChg chg="del">
          <ac:chgData name="GONUGUNTA RAGA SWARUPA" userId="9f3b6451-1b60-4219-a2d0-656a7b3d59bd" providerId="ADAL" clId="{492F24AA-3C0C-4EB3-A7AC-0CC1D4A4E75B}" dt="2025-01-29T05:44:32.032" v="7772"/>
          <ac:spMkLst>
            <pc:docMk/>
            <pc:sldMk cId="1356936846" sldId="286"/>
            <ac:spMk id="3" creationId="{EAF3FAE7-B1DC-DBF8-AC52-AC97AD81B9C4}"/>
          </ac:spMkLst>
        </pc:spChg>
        <pc:spChg chg="add mod">
          <ac:chgData name="GONUGUNTA RAGA SWARUPA" userId="9f3b6451-1b60-4219-a2d0-656a7b3d59bd" providerId="ADAL" clId="{492F24AA-3C0C-4EB3-A7AC-0CC1D4A4E75B}" dt="2025-01-31T11:33:33.178" v="12072" actId="1076"/>
          <ac:spMkLst>
            <pc:docMk/>
            <pc:sldMk cId="1356936846" sldId="286"/>
            <ac:spMk id="6" creationId="{C0AA01F5-BF4A-E971-5713-17B4B2713BF4}"/>
          </ac:spMkLst>
        </pc:spChg>
        <pc:picChg chg="add mod">
          <ac:chgData name="GONUGUNTA RAGA SWARUPA" userId="9f3b6451-1b60-4219-a2d0-656a7b3d59bd" providerId="ADAL" clId="{492F24AA-3C0C-4EB3-A7AC-0CC1D4A4E75B}" dt="2025-01-29T05:44:44.774" v="7776" actId="14100"/>
          <ac:picMkLst>
            <pc:docMk/>
            <pc:sldMk cId="1356936846" sldId="286"/>
            <ac:picMk id="4" creationId="{E573B973-9925-BB3B-5A55-D3AED8A843CB}"/>
          </ac:picMkLst>
        </pc:picChg>
        <pc:picChg chg="add mod">
          <ac:chgData name="GONUGUNTA RAGA SWARUPA" userId="9f3b6451-1b60-4219-a2d0-656a7b3d59bd" providerId="ADAL" clId="{492F24AA-3C0C-4EB3-A7AC-0CC1D4A4E75B}" dt="2025-01-29T05:44:46.652" v="7777" actId="1076"/>
          <ac:picMkLst>
            <pc:docMk/>
            <pc:sldMk cId="1356936846" sldId="286"/>
            <ac:picMk id="5" creationId="{140C69EA-2E42-73A3-8FD6-06226AAA5B3E}"/>
          </ac:picMkLst>
        </pc:picChg>
        <pc:picChg chg="add mod">
          <ac:chgData name="GONUGUNTA RAGA SWARUPA" userId="9f3b6451-1b60-4219-a2d0-656a7b3d59bd" providerId="ADAL" clId="{492F24AA-3C0C-4EB3-A7AC-0CC1D4A4E75B}" dt="2025-01-29T05:46:12.563" v="7909" actId="1076"/>
          <ac:picMkLst>
            <pc:docMk/>
            <pc:sldMk cId="1356936846" sldId="286"/>
            <ac:picMk id="8" creationId="{688E3375-926C-EC9D-3C76-224216D07078}"/>
          </ac:picMkLst>
        </pc:picChg>
      </pc:sldChg>
      <pc:sldChg chg="delSp modSp new mod">
        <pc:chgData name="GONUGUNTA RAGA SWARUPA" userId="9f3b6451-1b60-4219-a2d0-656a7b3d59bd" providerId="ADAL" clId="{492F24AA-3C0C-4EB3-A7AC-0CC1D4A4E75B}" dt="2025-01-31T11:30:49.282" v="12069" actId="1076"/>
        <pc:sldMkLst>
          <pc:docMk/>
          <pc:sldMk cId="2772745643" sldId="287"/>
        </pc:sldMkLst>
        <pc:spChg chg="mod">
          <ac:chgData name="GONUGUNTA RAGA SWARUPA" userId="9f3b6451-1b60-4219-a2d0-656a7b3d59bd" providerId="ADAL" clId="{492F24AA-3C0C-4EB3-A7AC-0CC1D4A4E75B}" dt="2025-01-31T11:30:49.282" v="12069" actId="1076"/>
          <ac:spMkLst>
            <pc:docMk/>
            <pc:sldMk cId="2772745643" sldId="287"/>
            <ac:spMk id="2" creationId="{E1B9C68C-CF0E-C28B-AE72-97CE42A77CFF}"/>
          </ac:spMkLst>
        </pc:spChg>
        <pc:spChg chg="del">
          <ac:chgData name="GONUGUNTA RAGA SWARUPA" userId="9f3b6451-1b60-4219-a2d0-656a7b3d59bd" providerId="ADAL" clId="{492F24AA-3C0C-4EB3-A7AC-0CC1D4A4E75B}" dt="2025-01-29T06:02:45.267" v="8030" actId="478"/>
          <ac:spMkLst>
            <pc:docMk/>
            <pc:sldMk cId="2772745643" sldId="287"/>
            <ac:spMk id="3" creationId="{B3143B87-C77F-2AA1-CAB5-0F25223B6119}"/>
          </ac:spMkLst>
        </pc:spChg>
      </pc:sldChg>
      <pc:sldChg chg="addSp delSp modSp new mod">
        <pc:chgData name="GONUGUNTA RAGA SWARUPA" userId="9f3b6451-1b60-4219-a2d0-656a7b3d59bd" providerId="ADAL" clId="{492F24AA-3C0C-4EB3-A7AC-0CC1D4A4E75B}" dt="2025-01-31T10:57:32.674" v="11476" actId="20577"/>
        <pc:sldMkLst>
          <pc:docMk/>
          <pc:sldMk cId="155904550" sldId="288"/>
        </pc:sldMkLst>
        <pc:spChg chg="mod">
          <ac:chgData name="GONUGUNTA RAGA SWARUPA" userId="9f3b6451-1b60-4219-a2d0-656a7b3d59bd" providerId="ADAL" clId="{492F24AA-3C0C-4EB3-A7AC-0CC1D4A4E75B}" dt="2025-01-31T09:56:07.266" v="8590" actId="20577"/>
          <ac:spMkLst>
            <pc:docMk/>
            <pc:sldMk cId="155904550" sldId="288"/>
            <ac:spMk id="2" creationId="{E5B3A133-4F27-01B8-BC80-A6C5C6B49D01}"/>
          </ac:spMkLst>
        </pc:spChg>
        <pc:spChg chg="mod">
          <ac:chgData name="GONUGUNTA RAGA SWARUPA" userId="9f3b6451-1b60-4219-a2d0-656a7b3d59bd" providerId="ADAL" clId="{492F24AA-3C0C-4EB3-A7AC-0CC1D4A4E75B}" dt="2025-01-31T10:57:32.674" v="11476" actId="20577"/>
          <ac:spMkLst>
            <pc:docMk/>
            <pc:sldMk cId="155904550" sldId="288"/>
            <ac:spMk id="3" creationId="{3D5D05A0-7059-068C-9528-FCEEFA7A700A}"/>
          </ac:spMkLst>
        </pc:spChg>
        <pc:picChg chg="add del mod">
          <ac:chgData name="GONUGUNTA RAGA SWARUPA" userId="9f3b6451-1b60-4219-a2d0-656a7b3d59bd" providerId="ADAL" clId="{492F24AA-3C0C-4EB3-A7AC-0CC1D4A4E75B}" dt="2025-01-31T10:03:14.500" v="8964" actId="21"/>
          <ac:picMkLst>
            <pc:docMk/>
            <pc:sldMk cId="155904550" sldId="288"/>
            <ac:picMk id="5" creationId="{E17DF773-053D-D5DE-2CB1-870E4232BBAB}"/>
          </ac:picMkLst>
        </pc:picChg>
      </pc:sldChg>
      <pc:sldChg chg="addSp delSp modSp new mod">
        <pc:chgData name="GONUGUNTA RAGA SWARUPA" userId="9f3b6451-1b60-4219-a2d0-656a7b3d59bd" providerId="ADAL" clId="{492F24AA-3C0C-4EB3-A7AC-0CC1D4A4E75B}" dt="2025-01-31T10:58:04.799" v="11542" actId="14100"/>
        <pc:sldMkLst>
          <pc:docMk/>
          <pc:sldMk cId="1887296890" sldId="289"/>
        </pc:sldMkLst>
        <pc:spChg chg="del">
          <ac:chgData name="GONUGUNTA RAGA SWARUPA" userId="9f3b6451-1b60-4219-a2d0-656a7b3d59bd" providerId="ADAL" clId="{492F24AA-3C0C-4EB3-A7AC-0CC1D4A4E75B}" dt="2025-01-31T10:03:19.835" v="8966" actId="478"/>
          <ac:spMkLst>
            <pc:docMk/>
            <pc:sldMk cId="1887296890" sldId="289"/>
            <ac:spMk id="2" creationId="{62AD4265-E17E-5071-C33B-06C1B80F53F8}"/>
          </ac:spMkLst>
        </pc:spChg>
        <pc:spChg chg="del">
          <ac:chgData name="GONUGUNTA RAGA SWARUPA" userId="9f3b6451-1b60-4219-a2d0-656a7b3d59bd" providerId="ADAL" clId="{492F24AA-3C0C-4EB3-A7AC-0CC1D4A4E75B}" dt="2025-01-31T10:03:16.309" v="8965"/>
          <ac:spMkLst>
            <pc:docMk/>
            <pc:sldMk cId="1887296890" sldId="289"/>
            <ac:spMk id="3" creationId="{159FFE31-B4A2-9F9B-DA3D-A3C72B5C4F3E}"/>
          </ac:spMkLst>
        </pc:spChg>
        <pc:spChg chg="add mod">
          <ac:chgData name="GONUGUNTA RAGA SWARUPA" userId="9f3b6451-1b60-4219-a2d0-656a7b3d59bd" providerId="ADAL" clId="{492F24AA-3C0C-4EB3-A7AC-0CC1D4A4E75B}" dt="2025-01-31T10:58:04.799" v="11542" actId="14100"/>
          <ac:spMkLst>
            <pc:docMk/>
            <pc:sldMk cId="1887296890" sldId="289"/>
            <ac:spMk id="7" creationId="{83205F18-E553-99A5-495E-44E1CC113877}"/>
          </ac:spMkLst>
        </pc:spChg>
        <pc:spChg chg="add mod">
          <ac:chgData name="GONUGUNTA RAGA SWARUPA" userId="9f3b6451-1b60-4219-a2d0-656a7b3d59bd" providerId="ADAL" clId="{492F24AA-3C0C-4EB3-A7AC-0CC1D4A4E75B}" dt="2025-01-31T10:19:55.075" v="9126" actId="20577"/>
          <ac:spMkLst>
            <pc:docMk/>
            <pc:sldMk cId="1887296890" sldId="289"/>
            <ac:spMk id="8" creationId="{A42EE3A3-892A-9082-952F-39690CC31F93}"/>
          </ac:spMkLst>
        </pc:spChg>
        <pc:picChg chg="add mod">
          <ac:chgData name="GONUGUNTA RAGA SWARUPA" userId="9f3b6451-1b60-4219-a2d0-656a7b3d59bd" providerId="ADAL" clId="{492F24AA-3C0C-4EB3-A7AC-0CC1D4A4E75B}" dt="2025-01-31T10:19:11.874" v="8988" actId="1076"/>
          <ac:picMkLst>
            <pc:docMk/>
            <pc:sldMk cId="1887296890" sldId="289"/>
            <ac:picMk id="5" creationId="{E17DF773-053D-D5DE-2CB1-870E4232BBAB}"/>
          </ac:picMkLst>
        </pc:picChg>
        <pc:picChg chg="add mod">
          <ac:chgData name="GONUGUNTA RAGA SWARUPA" userId="9f3b6451-1b60-4219-a2d0-656a7b3d59bd" providerId="ADAL" clId="{492F24AA-3C0C-4EB3-A7AC-0CC1D4A4E75B}" dt="2025-01-31T10:10:41.602" v="8976" actId="1076"/>
          <ac:picMkLst>
            <pc:docMk/>
            <pc:sldMk cId="1887296890" sldId="289"/>
            <ac:picMk id="6" creationId="{7E7C44DC-838A-CC92-3FD7-39BF28707309}"/>
          </ac:picMkLst>
        </pc:picChg>
      </pc:sldChg>
      <pc:sldChg chg="addSp delSp modSp new mod">
        <pc:chgData name="GONUGUNTA RAGA SWARUPA" userId="9f3b6451-1b60-4219-a2d0-656a7b3d59bd" providerId="ADAL" clId="{492F24AA-3C0C-4EB3-A7AC-0CC1D4A4E75B}" dt="2025-01-31T10:20:22.582" v="9168" actId="1076"/>
        <pc:sldMkLst>
          <pc:docMk/>
          <pc:sldMk cId="2135550390" sldId="290"/>
        </pc:sldMkLst>
        <pc:spChg chg="del">
          <ac:chgData name="GONUGUNTA RAGA SWARUPA" userId="9f3b6451-1b60-4219-a2d0-656a7b3d59bd" providerId="ADAL" clId="{492F24AA-3C0C-4EB3-A7AC-0CC1D4A4E75B}" dt="2025-01-31T10:11:40.973" v="8979" actId="26606"/>
          <ac:spMkLst>
            <pc:docMk/>
            <pc:sldMk cId="2135550390" sldId="290"/>
            <ac:spMk id="2" creationId="{F95AE838-64C4-FAEE-2373-62930B540589}"/>
          </ac:spMkLst>
        </pc:spChg>
        <pc:spChg chg="del">
          <ac:chgData name="GONUGUNTA RAGA SWARUPA" userId="9f3b6451-1b60-4219-a2d0-656a7b3d59bd" providerId="ADAL" clId="{492F24AA-3C0C-4EB3-A7AC-0CC1D4A4E75B}" dt="2025-01-31T10:11:38.486" v="8978" actId="22"/>
          <ac:spMkLst>
            <pc:docMk/>
            <pc:sldMk cId="2135550390" sldId="290"/>
            <ac:spMk id="3" creationId="{9E73D344-E161-838B-B3C9-604CCA38096B}"/>
          </ac:spMkLst>
        </pc:spChg>
        <pc:spChg chg="add mod">
          <ac:chgData name="GONUGUNTA RAGA SWARUPA" userId="9f3b6451-1b60-4219-a2d0-656a7b3d59bd" providerId="ADAL" clId="{492F24AA-3C0C-4EB3-A7AC-0CC1D4A4E75B}" dt="2025-01-31T10:20:22.582" v="9168" actId="1076"/>
          <ac:spMkLst>
            <pc:docMk/>
            <pc:sldMk cId="2135550390" sldId="290"/>
            <ac:spMk id="6" creationId="{C895333B-3356-2DBC-7F1D-AAEA62CEBC5A}"/>
          </ac:spMkLst>
        </pc:spChg>
        <pc:picChg chg="add mod ord">
          <ac:chgData name="GONUGUNTA RAGA SWARUPA" userId="9f3b6451-1b60-4219-a2d0-656a7b3d59bd" providerId="ADAL" clId="{492F24AA-3C0C-4EB3-A7AC-0CC1D4A4E75B}" dt="2025-01-31T10:20:05.190" v="9128" actId="1076"/>
          <ac:picMkLst>
            <pc:docMk/>
            <pc:sldMk cId="2135550390" sldId="290"/>
            <ac:picMk id="5" creationId="{E01F4BEF-54FD-753F-C4CC-4899DC28141A}"/>
          </ac:picMkLst>
        </pc:picChg>
      </pc:sldChg>
      <pc:sldChg chg="addSp delSp modSp new mod">
        <pc:chgData name="GONUGUNTA RAGA SWARUPA" userId="9f3b6451-1b60-4219-a2d0-656a7b3d59bd" providerId="ADAL" clId="{492F24AA-3C0C-4EB3-A7AC-0CC1D4A4E75B}" dt="2025-02-02T03:00:29.510" v="12569" actId="1076"/>
        <pc:sldMkLst>
          <pc:docMk/>
          <pc:sldMk cId="3309501601" sldId="291"/>
        </pc:sldMkLst>
        <pc:spChg chg="mod">
          <ac:chgData name="GONUGUNTA RAGA SWARUPA" userId="9f3b6451-1b60-4219-a2d0-656a7b3d59bd" providerId="ADAL" clId="{492F24AA-3C0C-4EB3-A7AC-0CC1D4A4E75B}" dt="2025-01-31T10:22:37.696" v="9197" actId="20577"/>
          <ac:spMkLst>
            <pc:docMk/>
            <pc:sldMk cId="3309501601" sldId="291"/>
            <ac:spMk id="2" creationId="{6F4A33C6-DE21-D936-14A9-D2C8C7BD4725}"/>
          </ac:spMkLst>
        </pc:spChg>
        <pc:spChg chg="del">
          <ac:chgData name="GONUGUNTA RAGA SWARUPA" userId="9f3b6451-1b60-4219-a2d0-656a7b3d59bd" providerId="ADAL" clId="{492F24AA-3C0C-4EB3-A7AC-0CC1D4A4E75B}" dt="2025-01-31T10:22:59.884" v="9198" actId="22"/>
          <ac:spMkLst>
            <pc:docMk/>
            <pc:sldMk cId="3309501601" sldId="291"/>
            <ac:spMk id="3" creationId="{B2EBC19C-2675-84C4-0E4A-6F57C74EA093}"/>
          </ac:spMkLst>
        </pc:spChg>
        <pc:picChg chg="add mod ord">
          <ac:chgData name="GONUGUNTA RAGA SWARUPA" userId="9f3b6451-1b60-4219-a2d0-656a7b3d59bd" providerId="ADAL" clId="{492F24AA-3C0C-4EB3-A7AC-0CC1D4A4E75B}" dt="2025-01-31T10:23:03.082" v="9199" actId="1076"/>
          <ac:picMkLst>
            <pc:docMk/>
            <pc:sldMk cId="3309501601" sldId="291"/>
            <ac:picMk id="5" creationId="{8D0A399C-2582-44BA-6F34-9C838C96E690}"/>
          </ac:picMkLst>
        </pc:picChg>
        <pc:picChg chg="add mod">
          <ac:chgData name="GONUGUNTA RAGA SWARUPA" userId="9f3b6451-1b60-4219-a2d0-656a7b3d59bd" providerId="ADAL" clId="{492F24AA-3C0C-4EB3-A7AC-0CC1D4A4E75B}" dt="2025-02-02T03:00:29.510" v="12569" actId="1076"/>
          <ac:picMkLst>
            <pc:docMk/>
            <pc:sldMk cId="3309501601" sldId="291"/>
            <ac:picMk id="7" creationId="{8EEAC229-735E-8610-C2DD-5AF10737318B}"/>
          </ac:picMkLst>
        </pc:picChg>
        <pc:picChg chg="add del mod modCrop">
          <ac:chgData name="GONUGUNTA RAGA SWARUPA" userId="9f3b6451-1b60-4219-a2d0-656a7b3d59bd" providerId="ADAL" clId="{492F24AA-3C0C-4EB3-A7AC-0CC1D4A4E75B}" dt="2025-01-31T10:25:03.901" v="9217" actId="21"/>
          <ac:picMkLst>
            <pc:docMk/>
            <pc:sldMk cId="3309501601" sldId="291"/>
            <ac:picMk id="9" creationId="{B0E474F2-95B0-7347-8130-300BBA817058}"/>
          </ac:picMkLst>
        </pc:picChg>
      </pc:sldChg>
      <pc:sldChg chg="addSp delSp modSp new mod">
        <pc:chgData name="GONUGUNTA RAGA SWARUPA" userId="9f3b6451-1b60-4219-a2d0-656a7b3d59bd" providerId="ADAL" clId="{492F24AA-3C0C-4EB3-A7AC-0CC1D4A4E75B}" dt="2025-01-31T10:25:13.463" v="9222" actId="478"/>
        <pc:sldMkLst>
          <pc:docMk/>
          <pc:sldMk cId="2789529712" sldId="292"/>
        </pc:sldMkLst>
        <pc:spChg chg="del">
          <ac:chgData name="GONUGUNTA RAGA SWARUPA" userId="9f3b6451-1b60-4219-a2d0-656a7b3d59bd" providerId="ADAL" clId="{492F24AA-3C0C-4EB3-A7AC-0CC1D4A4E75B}" dt="2025-01-31T10:25:13.463" v="9222" actId="478"/>
          <ac:spMkLst>
            <pc:docMk/>
            <pc:sldMk cId="2789529712" sldId="292"/>
            <ac:spMk id="2" creationId="{4AB6F789-A8F8-1128-2D69-469FDA3348EF}"/>
          </ac:spMkLst>
        </pc:spChg>
        <pc:spChg chg="del">
          <ac:chgData name="GONUGUNTA RAGA SWARUPA" userId="9f3b6451-1b60-4219-a2d0-656a7b3d59bd" providerId="ADAL" clId="{492F24AA-3C0C-4EB3-A7AC-0CC1D4A4E75B}" dt="2025-01-31T10:24:52.321" v="9213" actId="22"/>
          <ac:spMkLst>
            <pc:docMk/>
            <pc:sldMk cId="2789529712" sldId="292"/>
            <ac:spMk id="3" creationId="{43F0D450-0658-A5EC-124A-D1255AABE2F2}"/>
          </ac:spMkLst>
        </pc:spChg>
        <pc:picChg chg="add mod ord">
          <ac:chgData name="GONUGUNTA RAGA SWARUPA" userId="9f3b6451-1b60-4219-a2d0-656a7b3d59bd" providerId="ADAL" clId="{492F24AA-3C0C-4EB3-A7AC-0CC1D4A4E75B}" dt="2025-01-31T10:25:01.884" v="9216" actId="1076"/>
          <ac:picMkLst>
            <pc:docMk/>
            <pc:sldMk cId="2789529712" sldId="292"/>
            <ac:picMk id="5" creationId="{E15E274C-40DA-298C-F9F7-298A4A324C96}"/>
          </ac:picMkLst>
        </pc:picChg>
        <pc:picChg chg="add mod">
          <ac:chgData name="GONUGUNTA RAGA SWARUPA" userId="9f3b6451-1b60-4219-a2d0-656a7b3d59bd" providerId="ADAL" clId="{492F24AA-3C0C-4EB3-A7AC-0CC1D4A4E75B}" dt="2025-01-31T10:25:11.806" v="9221" actId="1076"/>
          <ac:picMkLst>
            <pc:docMk/>
            <pc:sldMk cId="2789529712" sldId="292"/>
            <ac:picMk id="9" creationId="{B0E474F2-95B0-7347-8130-300BBA817058}"/>
          </ac:picMkLst>
        </pc:picChg>
      </pc:sldChg>
      <pc:sldChg chg="addSp delSp modSp new mod">
        <pc:chgData name="GONUGUNTA RAGA SWARUPA" userId="9f3b6451-1b60-4219-a2d0-656a7b3d59bd" providerId="ADAL" clId="{492F24AA-3C0C-4EB3-A7AC-0CC1D4A4E75B}" dt="2025-02-02T03:00:21.215" v="12567" actId="14100"/>
        <pc:sldMkLst>
          <pc:docMk/>
          <pc:sldMk cId="2520581435" sldId="293"/>
        </pc:sldMkLst>
        <pc:spChg chg="mod">
          <ac:chgData name="GONUGUNTA RAGA SWARUPA" userId="9f3b6451-1b60-4219-a2d0-656a7b3d59bd" providerId="ADAL" clId="{492F24AA-3C0C-4EB3-A7AC-0CC1D4A4E75B}" dt="2025-01-31T10:27:37.150" v="9234" actId="26606"/>
          <ac:spMkLst>
            <pc:docMk/>
            <pc:sldMk cId="2520581435" sldId="293"/>
            <ac:spMk id="2" creationId="{557AF7A1-DF82-8CF6-CB99-F1C570D400A8}"/>
          </ac:spMkLst>
        </pc:spChg>
        <pc:spChg chg="del">
          <ac:chgData name="GONUGUNTA RAGA SWARUPA" userId="9f3b6451-1b60-4219-a2d0-656a7b3d59bd" providerId="ADAL" clId="{492F24AA-3C0C-4EB3-A7AC-0CC1D4A4E75B}" dt="2025-01-31T10:27:33.703" v="9232" actId="22"/>
          <ac:spMkLst>
            <pc:docMk/>
            <pc:sldMk cId="2520581435" sldId="293"/>
            <ac:spMk id="3" creationId="{7A02FF40-0759-8F3F-D905-0B7A4EB63FAC}"/>
          </ac:spMkLst>
        </pc:spChg>
        <pc:picChg chg="add mod">
          <ac:chgData name="GONUGUNTA RAGA SWARUPA" userId="9f3b6451-1b60-4219-a2d0-656a7b3d59bd" providerId="ADAL" clId="{492F24AA-3C0C-4EB3-A7AC-0CC1D4A4E75B}" dt="2025-02-02T03:00:21.215" v="12567" actId="14100"/>
          <ac:picMkLst>
            <pc:docMk/>
            <pc:sldMk cId="2520581435" sldId="293"/>
            <ac:picMk id="3" creationId="{BACEE4C0-631D-4ACF-56AA-80342F0F93FA}"/>
          </ac:picMkLst>
        </pc:picChg>
        <pc:picChg chg="add mod ord">
          <ac:chgData name="GONUGUNTA RAGA SWARUPA" userId="9f3b6451-1b60-4219-a2d0-656a7b3d59bd" providerId="ADAL" clId="{492F24AA-3C0C-4EB3-A7AC-0CC1D4A4E75B}" dt="2025-02-02T03:00:15.332" v="12564" actId="1076"/>
          <ac:picMkLst>
            <pc:docMk/>
            <pc:sldMk cId="2520581435" sldId="293"/>
            <ac:picMk id="5" creationId="{F9699BDA-66AF-D3DC-89F6-DC12A302678A}"/>
          </ac:picMkLst>
        </pc:picChg>
      </pc:sldChg>
      <pc:sldChg chg="addSp delSp modSp new mod">
        <pc:chgData name="GONUGUNTA RAGA SWARUPA" userId="9f3b6451-1b60-4219-a2d0-656a7b3d59bd" providerId="ADAL" clId="{492F24AA-3C0C-4EB3-A7AC-0CC1D4A4E75B}" dt="2025-02-01T04:10:08.980" v="12463" actId="14100"/>
        <pc:sldMkLst>
          <pc:docMk/>
          <pc:sldMk cId="3928723277" sldId="294"/>
        </pc:sldMkLst>
        <pc:spChg chg="mod">
          <ac:chgData name="GONUGUNTA RAGA SWARUPA" userId="9f3b6451-1b60-4219-a2d0-656a7b3d59bd" providerId="ADAL" clId="{492F24AA-3C0C-4EB3-A7AC-0CC1D4A4E75B}" dt="2025-01-31T10:29:39.327" v="9272" actId="20577"/>
          <ac:spMkLst>
            <pc:docMk/>
            <pc:sldMk cId="3928723277" sldId="294"/>
            <ac:spMk id="2" creationId="{F77B7A44-7036-45BC-B175-89DC29273B65}"/>
          </ac:spMkLst>
        </pc:spChg>
        <pc:spChg chg="del">
          <ac:chgData name="GONUGUNTA RAGA SWARUPA" userId="9f3b6451-1b60-4219-a2d0-656a7b3d59bd" providerId="ADAL" clId="{492F24AA-3C0C-4EB3-A7AC-0CC1D4A4E75B}" dt="2025-01-31T10:28:43.759" v="9248" actId="22"/>
          <ac:spMkLst>
            <pc:docMk/>
            <pc:sldMk cId="3928723277" sldId="294"/>
            <ac:spMk id="3" creationId="{1B9FB32D-5322-C45A-F0BD-E394EAC4EFD7}"/>
          </ac:spMkLst>
        </pc:spChg>
        <pc:picChg chg="add mod ord">
          <ac:chgData name="GONUGUNTA RAGA SWARUPA" userId="9f3b6451-1b60-4219-a2d0-656a7b3d59bd" providerId="ADAL" clId="{492F24AA-3C0C-4EB3-A7AC-0CC1D4A4E75B}" dt="2025-02-01T04:10:06.557" v="12462" actId="1076"/>
          <ac:picMkLst>
            <pc:docMk/>
            <pc:sldMk cId="3928723277" sldId="294"/>
            <ac:picMk id="5" creationId="{006236A7-E602-B849-AB92-AB3159AF5111}"/>
          </ac:picMkLst>
        </pc:picChg>
        <pc:picChg chg="add mod">
          <ac:chgData name="GONUGUNTA RAGA SWARUPA" userId="9f3b6451-1b60-4219-a2d0-656a7b3d59bd" providerId="ADAL" clId="{492F24AA-3C0C-4EB3-A7AC-0CC1D4A4E75B}" dt="2025-02-01T04:10:08.980" v="12463" actId="14100"/>
          <ac:picMkLst>
            <pc:docMk/>
            <pc:sldMk cId="3928723277" sldId="294"/>
            <ac:picMk id="7" creationId="{F46D17D8-BE05-8955-A406-083CB2B4DA74}"/>
          </ac:picMkLst>
        </pc:picChg>
      </pc:sldChg>
      <pc:sldChg chg="addSp modSp new mod ord">
        <pc:chgData name="GONUGUNTA RAGA SWARUPA" userId="9f3b6451-1b60-4219-a2d0-656a7b3d59bd" providerId="ADAL" clId="{492F24AA-3C0C-4EB3-A7AC-0CC1D4A4E75B}" dt="2025-01-31T10:43:53.755" v="10743" actId="20577"/>
        <pc:sldMkLst>
          <pc:docMk/>
          <pc:sldMk cId="2777436574" sldId="295"/>
        </pc:sldMkLst>
        <pc:spChg chg="mod">
          <ac:chgData name="GONUGUNTA RAGA SWARUPA" userId="9f3b6451-1b60-4219-a2d0-656a7b3d59bd" providerId="ADAL" clId="{492F24AA-3C0C-4EB3-A7AC-0CC1D4A4E75B}" dt="2025-01-31T10:32:57.858" v="9820" actId="20577"/>
          <ac:spMkLst>
            <pc:docMk/>
            <pc:sldMk cId="2777436574" sldId="295"/>
            <ac:spMk id="2" creationId="{4B73995B-0C60-8606-9182-BDBA2D62D29E}"/>
          </ac:spMkLst>
        </pc:spChg>
        <pc:spChg chg="mod">
          <ac:chgData name="GONUGUNTA RAGA SWARUPA" userId="9f3b6451-1b60-4219-a2d0-656a7b3d59bd" providerId="ADAL" clId="{492F24AA-3C0C-4EB3-A7AC-0CC1D4A4E75B}" dt="2025-01-31T10:43:53.755" v="10743" actId="20577"/>
          <ac:spMkLst>
            <pc:docMk/>
            <pc:sldMk cId="2777436574" sldId="295"/>
            <ac:spMk id="3" creationId="{E7228298-7ACE-541A-F75D-32C11E8AF20F}"/>
          </ac:spMkLst>
        </pc:spChg>
        <pc:picChg chg="add mod">
          <ac:chgData name="GONUGUNTA RAGA SWARUPA" userId="9f3b6451-1b60-4219-a2d0-656a7b3d59bd" providerId="ADAL" clId="{492F24AA-3C0C-4EB3-A7AC-0CC1D4A4E75B}" dt="2025-01-31T10:33:02.397" v="9822" actId="1076"/>
          <ac:picMkLst>
            <pc:docMk/>
            <pc:sldMk cId="2777436574" sldId="295"/>
            <ac:picMk id="5" creationId="{2C6E74D6-B4CB-7DC3-F0FA-803F0AC45EEA}"/>
          </ac:picMkLst>
        </pc:picChg>
      </pc:sldChg>
      <pc:sldChg chg="addSp delSp modSp new mod">
        <pc:chgData name="GONUGUNTA RAGA SWARUPA" userId="9f3b6451-1b60-4219-a2d0-656a7b3d59bd" providerId="ADAL" clId="{492F24AA-3C0C-4EB3-A7AC-0CC1D4A4E75B}" dt="2025-02-01T04:09:51.531" v="12460" actId="1076"/>
        <pc:sldMkLst>
          <pc:docMk/>
          <pc:sldMk cId="529452317" sldId="296"/>
        </pc:sldMkLst>
        <pc:spChg chg="mod">
          <ac:chgData name="GONUGUNTA RAGA SWARUPA" userId="9f3b6451-1b60-4219-a2d0-656a7b3d59bd" providerId="ADAL" clId="{492F24AA-3C0C-4EB3-A7AC-0CC1D4A4E75B}" dt="2025-02-01T04:09:35.270" v="12455" actId="1076"/>
          <ac:spMkLst>
            <pc:docMk/>
            <pc:sldMk cId="529452317" sldId="296"/>
            <ac:spMk id="2" creationId="{CA204F58-2A52-ED7C-E628-673CDCB18E57}"/>
          </ac:spMkLst>
        </pc:spChg>
        <pc:spChg chg="del">
          <ac:chgData name="GONUGUNTA RAGA SWARUPA" userId="9f3b6451-1b60-4219-a2d0-656a7b3d59bd" providerId="ADAL" clId="{492F24AA-3C0C-4EB3-A7AC-0CC1D4A4E75B}" dt="2025-01-31T10:38:38.693" v="10429" actId="22"/>
          <ac:spMkLst>
            <pc:docMk/>
            <pc:sldMk cId="529452317" sldId="296"/>
            <ac:spMk id="3" creationId="{4E5B2768-4F57-E9CA-BDA1-7637046669AF}"/>
          </ac:spMkLst>
        </pc:spChg>
        <pc:picChg chg="add mod ord">
          <ac:chgData name="GONUGUNTA RAGA SWARUPA" userId="9f3b6451-1b60-4219-a2d0-656a7b3d59bd" providerId="ADAL" clId="{492F24AA-3C0C-4EB3-A7AC-0CC1D4A4E75B}" dt="2025-02-01T04:09:43.090" v="12458" actId="1076"/>
          <ac:picMkLst>
            <pc:docMk/>
            <pc:sldMk cId="529452317" sldId="296"/>
            <ac:picMk id="5" creationId="{B9F96411-ECEC-CCC0-0D55-6DABC0E69A42}"/>
          </ac:picMkLst>
        </pc:picChg>
        <pc:picChg chg="add mod">
          <ac:chgData name="GONUGUNTA RAGA SWARUPA" userId="9f3b6451-1b60-4219-a2d0-656a7b3d59bd" providerId="ADAL" clId="{492F24AA-3C0C-4EB3-A7AC-0CC1D4A4E75B}" dt="2025-02-01T04:09:51.531" v="12460" actId="1076"/>
          <ac:picMkLst>
            <pc:docMk/>
            <pc:sldMk cId="529452317" sldId="296"/>
            <ac:picMk id="7" creationId="{ADC7D803-68A8-DD74-92A7-7CB7E453029E}"/>
          </ac:picMkLst>
        </pc:picChg>
      </pc:sldChg>
      <pc:sldChg chg="modSp new mod ord">
        <pc:chgData name="GONUGUNTA RAGA SWARUPA" userId="9f3b6451-1b60-4219-a2d0-656a7b3d59bd" providerId="ADAL" clId="{492F24AA-3C0C-4EB3-A7AC-0CC1D4A4E75B}" dt="2025-01-31T10:38:09.975" v="10424"/>
        <pc:sldMkLst>
          <pc:docMk/>
          <pc:sldMk cId="222959228" sldId="297"/>
        </pc:sldMkLst>
        <pc:spChg chg="mod">
          <ac:chgData name="GONUGUNTA RAGA SWARUPA" userId="9f3b6451-1b60-4219-a2d0-656a7b3d59bd" providerId="ADAL" clId="{492F24AA-3C0C-4EB3-A7AC-0CC1D4A4E75B}" dt="2025-01-31T10:34:54.381" v="10046" actId="404"/>
          <ac:spMkLst>
            <pc:docMk/>
            <pc:sldMk cId="222959228" sldId="297"/>
            <ac:spMk id="2" creationId="{DE043B00-62EA-C080-E737-D5C50C95C00A}"/>
          </ac:spMkLst>
        </pc:spChg>
        <pc:spChg chg="mod">
          <ac:chgData name="GONUGUNTA RAGA SWARUPA" userId="9f3b6451-1b60-4219-a2d0-656a7b3d59bd" providerId="ADAL" clId="{492F24AA-3C0C-4EB3-A7AC-0CC1D4A4E75B}" dt="2025-01-31T10:38:07.484" v="10422" actId="20577"/>
          <ac:spMkLst>
            <pc:docMk/>
            <pc:sldMk cId="222959228" sldId="297"/>
            <ac:spMk id="3" creationId="{BBCA4CFB-DF94-CEEB-3725-3D79D1F95061}"/>
          </ac:spMkLst>
        </pc:spChg>
      </pc:sldChg>
      <pc:sldChg chg="addSp delSp modSp new mod">
        <pc:chgData name="GONUGUNTA RAGA SWARUPA" userId="9f3b6451-1b60-4219-a2d0-656a7b3d59bd" providerId="ADAL" clId="{492F24AA-3C0C-4EB3-A7AC-0CC1D4A4E75B}" dt="2025-02-01T04:10:59.456" v="12473" actId="1076"/>
        <pc:sldMkLst>
          <pc:docMk/>
          <pc:sldMk cId="1120464971" sldId="298"/>
        </pc:sldMkLst>
        <pc:spChg chg="mod">
          <ac:chgData name="GONUGUNTA RAGA SWARUPA" userId="9f3b6451-1b60-4219-a2d0-656a7b3d59bd" providerId="ADAL" clId="{492F24AA-3C0C-4EB3-A7AC-0CC1D4A4E75B}" dt="2025-01-31T10:40:05.483" v="10510" actId="404"/>
          <ac:spMkLst>
            <pc:docMk/>
            <pc:sldMk cId="1120464971" sldId="298"/>
            <ac:spMk id="2" creationId="{ACC1D638-B751-A3B6-598E-0A92F431E4DC}"/>
          </ac:spMkLst>
        </pc:spChg>
        <pc:spChg chg="del">
          <ac:chgData name="GONUGUNTA RAGA SWARUPA" userId="9f3b6451-1b60-4219-a2d0-656a7b3d59bd" providerId="ADAL" clId="{492F24AA-3C0C-4EB3-A7AC-0CC1D4A4E75B}" dt="2025-01-31T10:39:42.443" v="10435" actId="22"/>
          <ac:spMkLst>
            <pc:docMk/>
            <pc:sldMk cId="1120464971" sldId="298"/>
            <ac:spMk id="3" creationId="{33BE0120-8C67-D598-0E98-ED74187F08DF}"/>
          </ac:spMkLst>
        </pc:spChg>
        <pc:picChg chg="add mod ord">
          <ac:chgData name="GONUGUNTA RAGA SWARUPA" userId="9f3b6451-1b60-4219-a2d0-656a7b3d59bd" providerId="ADAL" clId="{492F24AA-3C0C-4EB3-A7AC-0CC1D4A4E75B}" dt="2025-02-01T04:10:59.456" v="12473" actId="1076"/>
          <ac:picMkLst>
            <pc:docMk/>
            <pc:sldMk cId="1120464971" sldId="298"/>
            <ac:picMk id="5" creationId="{0ECB51A5-9CAA-2F34-EE5E-4056057DA2C3}"/>
          </ac:picMkLst>
        </pc:picChg>
      </pc:sldChg>
      <pc:sldChg chg="delSp modSp new mod">
        <pc:chgData name="GONUGUNTA RAGA SWARUPA" userId="9f3b6451-1b60-4219-a2d0-656a7b3d59bd" providerId="ADAL" clId="{492F24AA-3C0C-4EB3-A7AC-0CC1D4A4E75B}" dt="2025-01-31T10:44:44.926" v="10767" actId="1076"/>
        <pc:sldMkLst>
          <pc:docMk/>
          <pc:sldMk cId="3741707052" sldId="299"/>
        </pc:sldMkLst>
        <pc:spChg chg="mod">
          <ac:chgData name="GONUGUNTA RAGA SWARUPA" userId="9f3b6451-1b60-4219-a2d0-656a7b3d59bd" providerId="ADAL" clId="{492F24AA-3C0C-4EB3-A7AC-0CC1D4A4E75B}" dt="2025-01-31T10:44:44.926" v="10767" actId="1076"/>
          <ac:spMkLst>
            <pc:docMk/>
            <pc:sldMk cId="3741707052" sldId="299"/>
            <ac:spMk id="2" creationId="{F2E9E0DA-4EDD-5015-D094-A49C18355D4C}"/>
          </ac:spMkLst>
        </pc:spChg>
        <pc:spChg chg="del">
          <ac:chgData name="GONUGUNTA RAGA SWARUPA" userId="9f3b6451-1b60-4219-a2d0-656a7b3d59bd" providerId="ADAL" clId="{492F24AA-3C0C-4EB3-A7AC-0CC1D4A4E75B}" dt="2025-01-31T10:44:34.580" v="10764" actId="478"/>
          <ac:spMkLst>
            <pc:docMk/>
            <pc:sldMk cId="3741707052" sldId="299"/>
            <ac:spMk id="3" creationId="{E793934A-67AF-E8B5-EB7F-AB3FE155797E}"/>
          </ac:spMkLst>
        </pc:spChg>
      </pc:sldChg>
      <pc:sldChg chg="addSp delSp modSp new mod">
        <pc:chgData name="GONUGUNTA RAGA SWARUPA" userId="9f3b6451-1b60-4219-a2d0-656a7b3d59bd" providerId="ADAL" clId="{492F24AA-3C0C-4EB3-A7AC-0CC1D4A4E75B}" dt="2025-01-31T11:44:37.279" v="12160" actId="313"/>
        <pc:sldMkLst>
          <pc:docMk/>
          <pc:sldMk cId="611966324" sldId="300"/>
        </pc:sldMkLst>
        <pc:spChg chg="del">
          <ac:chgData name="GONUGUNTA RAGA SWARUPA" userId="9f3b6451-1b60-4219-a2d0-656a7b3d59bd" providerId="ADAL" clId="{492F24AA-3C0C-4EB3-A7AC-0CC1D4A4E75B}" dt="2025-01-31T11:41:51.392" v="12078" actId="478"/>
          <ac:spMkLst>
            <pc:docMk/>
            <pc:sldMk cId="611966324" sldId="300"/>
            <ac:spMk id="2" creationId="{2252B49F-0FBC-5705-B337-227C7CCFEC44}"/>
          </ac:spMkLst>
        </pc:spChg>
        <pc:spChg chg="del">
          <ac:chgData name="GONUGUNTA RAGA SWARUPA" userId="9f3b6451-1b60-4219-a2d0-656a7b3d59bd" providerId="ADAL" clId="{492F24AA-3C0C-4EB3-A7AC-0CC1D4A4E75B}" dt="2025-01-31T11:41:52.056" v="12079" actId="478"/>
          <ac:spMkLst>
            <pc:docMk/>
            <pc:sldMk cId="611966324" sldId="300"/>
            <ac:spMk id="3" creationId="{BB851F3B-E049-9AB9-5692-8ADAD5F5C7AC}"/>
          </ac:spMkLst>
        </pc:spChg>
        <pc:spChg chg="add mod">
          <ac:chgData name="GONUGUNTA RAGA SWARUPA" userId="9f3b6451-1b60-4219-a2d0-656a7b3d59bd" providerId="ADAL" clId="{492F24AA-3C0C-4EB3-A7AC-0CC1D4A4E75B}" dt="2025-01-31T11:44:37.279" v="12160" actId="313"/>
          <ac:spMkLst>
            <pc:docMk/>
            <pc:sldMk cId="611966324" sldId="300"/>
            <ac:spMk id="8" creationId="{E03CA946-CF4A-4738-E9A1-C36AEF1F3687}"/>
          </ac:spMkLst>
        </pc:spChg>
        <pc:picChg chg="add mod">
          <ac:chgData name="GONUGUNTA RAGA SWARUPA" userId="9f3b6451-1b60-4219-a2d0-656a7b3d59bd" providerId="ADAL" clId="{492F24AA-3C0C-4EB3-A7AC-0CC1D4A4E75B}" dt="2025-01-31T11:44:05.048" v="12098" actId="1076"/>
          <ac:picMkLst>
            <pc:docMk/>
            <pc:sldMk cId="611966324" sldId="300"/>
            <ac:picMk id="5" creationId="{647272BD-0472-FEE8-7A9D-745423892EB3}"/>
          </ac:picMkLst>
        </pc:picChg>
        <pc:picChg chg="add del mod">
          <ac:chgData name="GONUGUNTA RAGA SWARUPA" userId="9f3b6451-1b60-4219-a2d0-656a7b3d59bd" providerId="ADAL" clId="{492F24AA-3C0C-4EB3-A7AC-0CC1D4A4E75B}" dt="2025-01-31T11:43:48.482" v="12092" actId="21"/>
          <ac:picMkLst>
            <pc:docMk/>
            <pc:sldMk cId="611966324" sldId="300"/>
            <ac:picMk id="7" creationId="{3C64CCA8-B823-4A90-E1F8-017FC3326E2A}"/>
          </ac:picMkLst>
        </pc:picChg>
      </pc:sldChg>
      <pc:sldChg chg="addSp delSp modSp new mod">
        <pc:chgData name="GONUGUNTA RAGA SWARUPA" userId="9f3b6451-1b60-4219-a2d0-656a7b3d59bd" providerId="ADAL" clId="{492F24AA-3C0C-4EB3-A7AC-0CC1D4A4E75B}" dt="2025-01-31T11:46:27.601" v="12164" actId="1076"/>
        <pc:sldMkLst>
          <pc:docMk/>
          <pc:sldMk cId="1801599598" sldId="301"/>
        </pc:sldMkLst>
        <pc:spChg chg="del">
          <ac:chgData name="GONUGUNTA RAGA SWARUPA" userId="9f3b6451-1b60-4219-a2d0-656a7b3d59bd" providerId="ADAL" clId="{492F24AA-3C0C-4EB3-A7AC-0CC1D4A4E75B}" dt="2025-01-31T11:43:36.848" v="12087" actId="478"/>
          <ac:spMkLst>
            <pc:docMk/>
            <pc:sldMk cId="1801599598" sldId="301"/>
            <ac:spMk id="2" creationId="{AC04E90C-A3EA-1E61-E16A-2F2B03C49D0C}"/>
          </ac:spMkLst>
        </pc:spChg>
        <pc:spChg chg="del">
          <ac:chgData name="GONUGUNTA RAGA SWARUPA" userId="9f3b6451-1b60-4219-a2d0-656a7b3d59bd" providerId="ADAL" clId="{492F24AA-3C0C-4EB3-A7AC-0CC1D4A4E75B}" dt="2025-01-31T11:43:38.114" v="12088" actId="478"/>
          <ac:spMkLst>
            <pc:docMk/>
            <pc:sldMk cId="1801599598" sldId="301"/>
            <ac:spMk id="3" creationId="{9FFB9F71-FC52-E4F3-7F34-A686E0C331F4}"/>
          </ac:spMkLst>
        </pc:spChg>
        <pc:picChg chg="add mod">
          <ac:chgData name="GONUGUNTA RAGA SWARUPA" userId="9f3b6451-1b60-4219-a2d0-656a7b3d59bd" providerId="ADAL" clId="{492F24AA-3C0C-4EB3-A7AC-0CC1D4A4E75B}" dt="2025-01-31T11:46:24.284" v="12163" actId="1076"/>
          <ac:picMkLst>
            <pc:docMk/>
            <pc:sldMk cId="1801599598" sldId="301"/>
            <ac:picMk id="5" creationId="{BDD1A7B2-1547-A509-A637-8E867E522CE9}"/>
          </ac:picMkLst>
        </pc:picChg>
        <pc:picChg chg="add mod">
          <ac:chgData name="GONUGUNTA RAGA SWARUPA" userId="9f3b6451-1b60-4219-a2d0-656a7b3d59bd" providerId="ADAL" clId="{492F24AA-3C0C-4EB3-A7AC-0CC1D4A4E75B}" dt="2025-01-31T11:46:27.601" v="12164" actId="1076"/>
          <ac:picMkLst>
            <pc:docMk/>
            <pc:sldMk cId="1801599598" sldId="301"/>
            <ac:picMk id="7" creationId="{3C64CCA8-B823-4A90-E1F8-017FC3326E2A}"/>
          </ac:picMkLst>
        </pc:picChg>
      </pc:sldChg>
      <pc:sldChg chg="addSp delSp modSp new mod">
        <pc:chgData name="GONUGUNTA RAGA SWARUPA" userId="9f3b6451-1b60-4219-a2d0-656a7b3d59bd" providerId="ADAL" clId="{492F24AA-3C0C-4EB3-A7AC-0CC1D4A4E75B}" dt="2025-02-01T03:57:14.624" v="12446" actId="1076"/>
        <pc:sldMkLst>
          <pc:docMk/>
          <pc:sldMk cId="3704107178" sldId="302"/>
        </pc:sldMkLst>
        <pc:spChg chg="del">
          <ac:chgData name="GONUGUNTA RAGA SWARUPA" userId="9f3b6451-1b60-4219-a2d0-656a7b3d59bd" providerId="ADAL" clId="{492F24AA-3C0C-4EB3-A7AC-0CC1D4A4E75B}" dt="2025-02-01T03:51:07.971" v="12427" actId="26606"/>
          <ac:spMkLst>
            <pc:docMk/>
            <pc:sldMk cId="3704107178" sldId="302"/>
            <ac:spMk id="2" creationId="{6428552A-D417-C0DD-024C-CDE0B18510B7}"/>
          </ac:spMkLst>
        </pc:spChg>
        <pc:spChg chg="del">
          <ac:chgData name="GONUGUNTA RAGA SWARUPA" userId="9f3b6451-1b60-4219-a2d0-656a7b3d59bd" providerId="ADAL" clId="{492F24AA-3C0C-4EB3-A7AC-0CC1D4A4E75B}" dt="2025-02-01T03:51:05.861" v="12425"/>
          <ac:spMkLst>
            <pc:docMk/>
            <pc:sldMk cId="3704107178" sldId="302"/>
            <ac:spMk id="3" creationId="{C84A0138-603E-9F84-180C-C161B3BDCACB}"/>
          </ac:spMkLst>
        </pc:spChg>
        <pc:spChg chg="add mod">
          <ac:chgData name="GONUGUNTA RAGA SWARUPA" userId="9f3b6451-1b60-4219-a2d0-656a7b3d59bd" providerId="ADAL" clId="{492F24AA-3C0C-4EB3-A7AC-0CC1D4A4E75B}" dt="2025-02-01T03:56:36.758" v="12439"/>
          <ac:spMkLst>
            <pc:docMk/>
            <pc:sldMk cId="3704107178" sldId="302"/>
            <ac:spMk id="4" creationId="{FBBE7066-E268-643C-8B75-47FF501ABDA7}"/>
          </ac:spMkLst>
        </pc:spChg>
        <pc:picChg chg="add mod">
          <ac:chgData name="GONUGUNTA RAGA SWARUPA" userId="9f3b6451-1b60-4219-a2d0-656a7b3d59bd" providerId="ADAL" clId="{492F24AA-3C0C-4EB3-A7AC-0CC1D4A4E75B}" dt="2025-02-01T03:56:54.895" v="12444" actId="1076"/>
          <ac:picMkLst>
            <pc:docMk/>
            <pc:sldMk cId="3704107178" sldId="302"/>
            <ac:picMk id="6" creationId="{C4B523DE-FEC4-F9D7-1E9B-7B0EBFCC27FE}"/>
          </ac:picMkLst>
        </pc:picChg>
        <pc:picChg chg="add mod">
          <ac:chgData name="GONUGUNTA RAGA SWARUPA" userId="9f3b6451-1b60-4219-a2d0-656a7b3d59bd" providerId="ADAL" clId="{492F24AA-3C0C-4EB3-A7AC-0CC1D4A4E75B}" dt="2025-02-01T03:57:14.624" v="12446" actId="1076"/>
          <ac:picMkLst>
            <pc:docMk/>
            <pc:sldMk cId="3704107178" sldId="302"/>
            <ac:picMk id="8" creationId="{43C768AD-E883-5AE1-4C96-968E78AD49AC}"/>
          </ac:picMkLst>
        </pc:picChg>
        <pc:picChg chg="add mod">
          <ac:chgData name="GONUGUNTA RAGA SWARUPA" userId="9f3b6451-1b60-4219-a2d0-656a7b3d59bd" providerId="ADAL" clId="{492F24AA-3C0C-4EB3-A7AC-0CC1D4A4E75B}" dt="2025-02-01T03:56:40.006" v="12441" actId="1076"/>
          <ac:picMkLst>
            <pc:docMk/>
            <pc:sldMk cId="3704107178" sldId="302"/>
            <ac:picMk id="11" creationId="{8935C842-EE15-C282-F6E5-798242BAD8A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26427E8-38B9-7A42-9248-46B10E0174AD}" type="datetimeFigureOut">
              <a:rPr lang="en-US" smtClean="0"/>
              <a:t>2/2/2025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99DF7111-4D5B-2547-A0AD-EFAD637B7E6C}" type="slidenum">
              <a:rPr lang="en-US" smtClean="0"/>
              <a:t>‹#›</a:t>
            </a:fld>
            <a:endParaRPr lang="en-US"/>
          </a:p>
        </p:txBody>
      </p:sp>
    </p:spTree>
    <p:extLst>
      <p:ext uri="{BB962C8B-B14F-4D97-AF65-F5344CB8AC3E}">
        <p14:creationId xmlns:p14="http://schemas.microsoft.com/office/powerpoint/2010/main" val="1690832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DF7111-4D5B-2547-A0AD-EFAD637B7E6C}" type="slidenum">
              <a:rPr lang="en-US" smtClean="0"/>
              <a:t>2</a:t>
            </a:fld>
            <a:endParaRPr lang="en-US"/>
          </a:p>
        </p:txBody>
      </p:sp>
    </p:spTree>
    <p:extLst>
      <p:ext uri="{BB962C8B-B14F-4D97-AF65-F5344CB8AC3E}">
        <p14:creationId xmlns:p14="http://schemas.microsoft.com/office/powerpoint/2010/main" val="217447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99DF7111-4D5B-2547-A0AD-EFAD637B7E6C}" type="slidenum">
              <a:rPr lang="en-US" smtClean="0"/>
              <a:t>26</a:t>
            </a:fld>
            <a:endParaRPr lang="en-US"/>
          </a:p>
        </p:txBody>
      </p:sp>
    </p:spTree>
    <p:extLst>
      <p:ext uri="{BB962C8B-B14F-4D97-AF65-F5344CB8AC3E}">
        <p14:creationId xmlns:p14="http://schemas.microsoft.com/office/powerpoint/2010/main" val="1702632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DF7111-4D5B-2547-A0AD-EFAD637B7E6C}" type="slidenum">
              <a:rPr lang="en-US" smtClean="0"/>
              <a:t>35</a:t>
            </a:fld>
            <a:endParaRPr lang="en-US"/>
          </a:p>
        </p:txBody>
      </p:sp>
    </p:spTree>
    <p:extLst>
      <p:ext uri="{BB962C8B-B14F-4D97-AF65-F5344CB8AC3E}">
        <p14:creationId xmlns:p14="http://schemas.microsoft.com/office/powerpoint/2010/main" val="1247806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DF7111-4D5B-2547-A0AD-EFAD637B7E6C}" type="slidenum">
              <a:rPr lang="en-US" smtClean="0"/>
              <a:t>36</a:t>
            </a:fld>
            <a:endParaRPr lang="en-US"/>
          </a:p>
        </p:txBody>
      </p:sp>
    </p:spTree>
    <p:extLst>
      <p:ext uri="{BB962C8B-B14F-4D97-AF65-F5344CB8AC3E}">
        <p14:creationId xmlns:p14="http://schemas.microsoft.com/office/powerpoint/2010/main" val="2789310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DF7111-4D5B-2547-A0AD-EFAD637B7E6C}" type="slidenum">
              <a:rPr lang="en-US" smtClean="0"/>
              <a:t>37</a:t>
            </a:fld>
            <a:endParaRPr lang="en-US"/>
          </a:p>
        </p:txBody>
      </p:sp>
    </p:spTree>
    <p:extLst>
      <p:ext uri="{BB962C8B-B14F-4D97-AF65-F5344CB8AC3E}">
        <p14:creationId xmlns:p14="http://schemas.microsoft.com/office/powerpoint/2010/main" val="1411595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AF466F-BDA4-4F18-9C7B-FF0A9A1B0E80}" type="datetime1">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B4290-6522-4139-852E-05BD9E7F0D2E}" type="datetime1">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B955F9-81EA-47C5-8059-9E5C2B437C70}" type="datetime1">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EF607B-A47E-422C-9BEF-122CCDB7C526}" type="datetime1">
              <a:rPr lang="en-US" smtClean="0"/>
              <a:pPr/>
              <a:t>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9A7CB-BEE6-4F99-898E-913F06E8E125}" type="datetime1">
              <a:rPr lang="en-US" smtClean="0"/>
              <a:pPr/>
              <a:t>2/2/2025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EE300C-6FC5-4FC3-AF1A-075E4F50620D}" type="datetime1">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0D295D-4A77-4DEB-B04C-9F4282A8BC04}" type="datetime1">
              <a:rPr lang="en-US" smtClean="0"/>
              <a:pPr/>
              <a:t>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28685-4D0C-42D5-8013-B5904CD1FCBC}" type="datetime1">
              <a:rPr lang="en-US" smtClean="0"/>
              <a:pPr/>
              <a:t>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F226C0-9885-4BA9-BBFA-A52CBFEBB775}" type="datetime1">
              <a:rPr lang="en-US" smtClean="0"/>
              <a:pPr/>
              <a:t>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2/2/2025</a:t>
            </a:fld>
            <a:endParaRPr lang="en-US" dirty="0"/>
          </a:p>
        </p:txBody>
      </p:sp>
      <p:sp>
        <p:nvSpPr>
          <p:cNvPr id="9" name="Slide Number Placeholder 8"/>
          <p:cNvSpPr>
            <a:spLocks noGrp="1"/>
          </p:cNvSpPr>
          <p:nvPr>
            <p:ph type="sldNum" sz="quarter" idx="11"/>
          </p:nvPr>
        </p:nvSpPr>
        <p:spPr/>
        <p:txBody>
          <a:bodyPr/>
          <a:lstStyle/>
          <a:p>
            <a:fld id="{6E2D2B3B-882E-40F3-A32F-6DD516915044}"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E2D2B3B-882E-40F3-A32F-6DD516915044}"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2/2/2025</a:t>
            </a:fld>
            <a:endParaRPr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sldNum="0"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youtu.be/M06VZUUGr8U"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youtu.be/1iWCPOhtgGE" TargetMode="Externa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JvdML8DPWio" TargetMode="External"/><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99698" y="1341893"/>
            <a:ext cx="7777654" cy="1347588"/>
          </a:xfrm>
        </p:spPr>
        <p:txBody>
          <a:bodyPr>
            <a:normAutofit/>
          </a:bodyPr>
          <a:lstStyle/>
          <a:p>
            <a:pPr algn="r"/>
            <a:r>
              <a:rPr lang="en-US" sz="4400" dirty="0"/>
              <a:t>ComfyHome (Smart home IOT)</a:t>
            </a:r>
          </a:p>
        </p:txBody>
      </p:sp>
      <p:sp>
        <p:nvSpPr>
          <p:cNvPr id="5" name="Subtitle 2"/>
          <p:cNvSpPr>
            <a:spLocks noGrp="1"/>
          </p:cNvSpPr>
          <p:nvPr>
            <p:ph type="subTitle" idx="1"/>
          </p:nvPr>
        </p:nvSpPr>
        <p:spPr>
          <a:xfrm>
            <a:off x="2069225" y="3008587"/>
            <a:ext cx="4038600" cy="1347588"/>
          </a:xfrm>
        </p:spPr>
        <p:txBody>
          <a:bodyPr>
            <a:normAutofit/>
          </a:bodyPr>
          <a:lstStyle/>
          <a:p>
            <a:pPr algn="ctr"/>
            <a:r>
              <a:rPr lang="en-US" sz="2000" dirty="0"/>
              <a:t>Name: Gonugunta Raga Swarupa </a:t>
            </a:r>
          </a:p>
          <a:p>
            <a:pPr algn="ctr"/>
            <a:r>
              <a:rPr lang="en-US" sz="2000" dirty="0"/>
              <a:t>Admin: 2301804G</a:t>
            </a:r>
          </a:p>
          <a:p>
            <a:pPr algn="ctr"/>
            <a:endParaRPr lang="en-US" sz="2000" dirty="0"/>
          </a:p>
        </p:txBody>
      </p:sp>
    </p:spTree>
    <p:extLst>
      <p:ext uri="{BB962C8B-B14F-4D97-AF65-F5344CB8AC3E}">
        <p14:creationId xmlns:p14="http://schemas.microsoft.com/office/powerpoint/2010/main" val="4213232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3B00-62EA-C080-E737-D5C50C95C00A}"/>
              </a:ext>
            </a:extLst>
          </p:cNvPr>
          <p:cNvSpPr>
            <a:spLocks noGrp="1"/>
          </p:cNvSpPr>
          <p:nvPr>
            <p:ph type="title"/>
          </p:nvPr>
        </p:nvSpPr>
        <p:spPr>
          <a:xfrm>
            <a:off x="457200" y="274638"/>
            <a:ext cx="8686800" cy="1143000"/>
          </a:xfrm>
        </p:spPr>
        <p:txBody>
          <a:bodyPr/>
          <a:lstStyle/>
          <a:p>
            <a:r>
              <a:rPr lang="en-SG" sz="4000" dirty="0"/>
              <a:t>JavaScript ( index.js) – Lambda codes</a:t>
            </a:r>
          </a:p>
        </p:txBody>
      </p:sp>
      <p:sp>
        <p:nvSpPr>
          <p:cNvPr id="3" name="Content Placeholder 2">
            <a:extLst>
              <a:ext uri="{FF2B5EF4-FFF2-40B4-BE49-F238E27FC236}">
                <a16:creationId xmlns:a16="http://schemas.microsoft.com/office/drawing/2014/main" id="{BBCA4CFB-DF94-CEEB-3725-3D79D1F95061}"/>
              </a:ext>
            </a:extLst>
          </p:cNvPr>
          <p:cNvSpPr>
            <a:spLocks noGrp="1"/>
          </p:cNvSpPr>
          <p:nvPr>
            <p:ph idx="1"/>
          </p:nvPr>
        </p:nvSpPr>
        <p:spPr/>
        <p:txBody>
          <a:bodyPr/>
          <a:lstStyle/>
          <a:p>
            <a:r>
              <a:rPr lang="en-SG" dirty="0"/>
              <a:t>This is where my ComfyHome’s logic is at.</a:t>
            </a:r>
          </a:p>
          <a:p>
            <a:r>
              <a:rPr lang="en-SG" dirty="0"/>
              <a:t>I set some thresholds and limits to indicate what is acceptable and what is considered dangerous</a:t>
            </a:r>
          </a:p>
          <a:p>
            <a:r>
              <a:rPr lang="en-SG" dirty="0"/>
              <a:t>I also indicated it on what actions to take during certain conditions.</a:t>
            </a:r>
          </a:p>
          <a:p>
            <a:r>
              <a:rPr lang="en-SG" dirty="0"/>
              <a:t>Based on the conditions and what the ComfyHome will suggest to do and what actions it has taken, it will publish to topic_1 again and users can get an email about it. </a:t>
            </a:r>
          </a:p>
        </p:txBody>
      </p:sp>
    </p:spTree>
    <p:extLst>
      <p:ext uri="{BB962C8B-B14F-4D97-AF65-F5344CB8AC3E}">
        <p14:creationId xmlns:p14="http://schemas.microsoft.com/office/powerpoint/2010/main" val="22295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4F58-2A52-ED7C-E628-673CDCB18E57}"/>
              </a:ext>
            </a:extLst>
          </p:cNvPr>
          <p:cNvSpPr>
            <a:spLocks noGrp="1"/>
          </p:cNvSpPr>
          <p:nvPr>
            <p:ph type="title"/>
          </p:nvPr>
        </p:nvSpPr>
        <p:spPr>
          <a:xfrm>
            <a:off x="61941" y="41725"/>
            <a:ext cx="7620000" cy="1143000"/>
          </a:xfrm>
        </p:spPr>
        <p:txBody>
          <a:bodyPr/>
          <a:lstStyle/>
          <a:p>
            <a:r>
              <a:rPr lang="en-SG" sz="3600" dirty="0"/>
              <a:t>JavaScript ( index.js) – Lambda codes</a:t>
            </a:r>
          </a:p>
        </p:txBody>
      </p:sp>
      <p:pic>
        <p:nvPicPr>
          <p:cNvPr id="5" name="Content Placeholder 4">
            <a:extLst>
              <a:ext uri="{FF2B5EF4-FFF2-40B4-BE49-F238E27FC236}">
                <a16:creationId xmlns:a16="http://schemas.microsoft.com/office/drawing/2014/main" id="{B9F96411-ECEC-CCC0-0D55-6DABC0E69A42}"/>
              </a:ext>
            </a:extLst>
          </p:cNvPr>
          <p:cNvPicPr>
            <a:picLocks noGrp="1" noChangeAspect="1"/>
          </p:cNvPicPr>
          <p:nvPr>
            <p:ph idx="1"/>
          </p:nvPr>
        </p:nvPicPr>
        <p:blipFill>
          <a:blip r:embed="rId2"/>
          <a:stretch>
            <a:fillRect/>
          </a:stretch>
        </p:blipFill>
        <p:spPr>
          <a:xfrm>
            <a:off x="61941" y="1052822"/>
            <a:ext cx="7204316" cy="5763453"/>
          </a:xfrm>
        </p:spPr>
      </p:pic>
      <p:pic>
        <p:nvPicPr>
          <p:cNvPr id="7" name="Picture 6">
            <a:extLst>
              <a:ext uri="{FF2B5EF4-FFF2-40B4-BE49-F238E27FC236}">
                <a16:creationId xmlns:a16="http://schemas.microsoft.com/office/drawing/2014/main" id="{ADC7D803-68A8-DD74-92A7-7CB7E453029E}"/>
              </a:ext>
            </a:extLst>
          </p:cNvPr>
          <p:cNvPicPr>
            <a:picLocks noChangeAspect="1"/>
          </p:cNvPicPr>
          <p:nvPr/>
        </p:nvPicPr>
        <p:blipFill>
          <a:blip r:embed="rId3"/>
          <a:stretch>
            <a:fillRect/>
          </a:stretch>
        </p:blipFill>
        <p:spPr>
          <a:xfrm>
            <a:off x="3759797" y="1417638"/>
            <a:ext cx="7192432" cy="2697162"/>
          </a:xfrm>
          <a:prstGeom prst="rect">
            <a:avLst/>
          </a:prstGeom>
        </p:spPr>
      </p:pic>
    </p:spTree>
    <p:extLst>
      <p:ext uri="{BB962C8B-B14F-4D97-AF65-F5344CB8AC3E}">
        <p14:creationId xmlns:p14="http://schemas.microsoft.com/office/powerpoint/2010/main" val="52945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E0DA-4EDD-5015-D094-A49C18355D4C}"/>
              </a:ext>
            </a:extLst>
          </p:cNvPr>
          <p:cNvSpPr>
            <a:spLocks noGrp="1"/>
          </p:cNvSpPr>
          <p:nvPr>
            <p:ph type="title"/>
          </p:nvPr>
        </p:nvSpPr>
        <p:spPr>
          <a:xfrm>
            <a:off x="2117784" y="2552012"/>
            <a:ext cx="4908431" cy="1143000"/>
          </a:xfrm>
        </p:spPr>
        <p:txBody>
          <a:bodyPr/>
          <a:lstStyle/>
          <a:p>
            <a:r>
              <a:rPr lang="en-SG" dirty="0"/>
              <a:t>Additional features</a:t>
            </a:r>
          </a:p>
        </p:txBody>
      </p:sp>
    </p:spTree>
    <p:extLst>
      <p:ext uri="{BB962C8B-B14F-4D97-AF65-F5344CB8AC3E}">
        <p14:creationId xmlns:p14="http://schemas.microsoft.com/office/powerpoint/2010/main" val="3741707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EB5D6-4648-F299-7A1C-1947FE5567D5}"/>
              </a:ext>
            </a:extLst>
          </p:cNvPr>
          <p:cNvSpPr>
            <a:spLocks noGrp="1"/>
          </p:cNvSpPr>
          <p:nvPr>
            <p:ph type="title"/>
          </p:nvPr>
        </p:nvSpPr>
        <p:spPr/>
        <p:txBody>
          <a:bodyPr/>
          <a:lstStyle/>
          <a:p>
            <a:r>
              <a:rPr lang="en-SG" sz="4000" dirty="0"/>
              <a:t>All AWS services used.</a:t>
            </a:r>
          </a:p>
        </p:txBody>
      </p:sp>
      <p:sp>
        <p:nvSpPr>
          <p:cNvPr id="3" name="Content Placeholder 2">
            <a:extLst>
              <a:ext uri="{FF2B5EF4-FFF2-40B4-BE49-F238E27FC236}">
                <a16:creationId xmlns:a16="http://schemas.microsoft.com/office/drawing/2014/main" id="{7C9758F9-8D1A-001C-9E69-79F6976CFB09}"/>
              </a:ext>
            </a:extLst>
          </p:cNvPr>
          <p:cNvSpPr>
            <a:spLocks noGrp="1"/>
          </p:cNvSpPr>
          <p:nvPr>
            <p:ph idx="1"/>
          </p:nvPr>
        </p:nvSpPr>
        <p:spPr>
          <a:xfrm>
            <a:off x="-96099" y="1390259"/>
            <a:ext cx="8791525" cy="5571258"/>
          </a:xfrm>
        </p:spPr>
        <p:txBody>
          <a:bodyPr>
            <a:normAutofit fontScale="92500" lnSpcReduction="10000"/>
          </a:bodyPr>
          <a:lstStyle/>
          <a:p>
            <a:r>
              <a:rPr lang="en-SG" sz="1600" dirty="0"/>
              <a:t>Compulsory and basic </a:t>
            </a:r>
          </a:p>
          <a:p>
            <a:pPr lvl="1"/>
            <a:r>
              <a:rPr lang="en-SG" sz="1600" dirty="0"/>
              <a:t>AWS Lambda </a:t>
            </a:r>
          </a:p>
          <a:p>
            <a:pPr lvl="1"/>
            <a:r>
              <a:rPr lang="en-SG" sz="1600" dirty="0"/>
              <a:t>Dynamo DB</a:t>
            </a:r>
          </a:p>
          <a:p>
            <a:pPr lvl="1"/>
            <a:r>
              <a:rPr lang="en-SG" sz="1600" dirty="0"/>
              <a:t>IOT core</a:t>
            </a:r>
          </a:p>
          <a:p>
            <a:pPr lvl="1"/>
            <a:r>
              <a:rPr lang="en-SG" sz="1600" dirty="0"/>
              <a:t>AWS SNS</a:t>
            </a:r>
          </a:p>
          <a:p>
            <a:pPr marL="411480" lvl="1" indent="0">
              <a:buNone/>
            </a:pPr>
            <a:endParaRPr lang="en-SG" sz="1600" dirty="0"/>
          </a:p>
          <a:p>
            <a:r>
              <a:rPr lang="en-SG" sz="1600" dirty="0"/>
              <a:t>Additional Services</a:t>
            </a:r>
          </a:p>
          <a:p>
            <a:pPr lvl="1"/>
            <a:r>
              <a:rPr lang="en-SG" sz="1600" dirty="0"/>
              <a:t>AWS Lambda</a:t>
            </a:r>
          </a:p>
          <a:p>
            <a:pPr lvl="1"/>
            <a:r>
              <a:rPr lang="en-SG" sz="1600" dirty="0"/>
              <a:t>AWS API Gateway – to create a website</a:t>
            </a:r>
          </a:p>
          <a:p>
            <a:pPr lvl="1"/>
            <a:r>
              <a:rPr lang="en-SG" sz="1600" dirty="0"/>
              <a:t>AWS Amplify – to host a website publicly </a:t>
            </a:r>
          </a:p>
          <a:p>
            <a:pPr lvl="1"/>
            <a:r>
              <a:rPr lang="en-SG" sz="1600" dirty="0"/>
              <a:t>AWS Cognito – </a:t>
            </a:r>
            <a:r>
              <a:rPr lang="en-SG" sz="1400" dirty="0"/>
              <a:t>for logging in and signing up, ensures only authenticated users are allowed in my website with a proper JWT token</a:t>
            </a:r>
          </a:p>
          <a:p>
            <a:pPr lvl="1"/>
            <a:r>
              <a:rPr lang="en-SG" sz="1600" dirty="0"/>
              <a:t>AWS CloudWatch – To monitor the metrics and details for all the services I am using.</a:t>
            </a:r>
          </a:p>
          <a:p>
            <a:pPr lvl="1"/>
            <a:r>
              <a:rPr lang="en-SG" sz="1600" dirty="0"/>
              <a:t>AWS Budgets – I created a monitor which lets me know if my there are any spending anomalies detected. </a:t>
            </a:r>
          </a:p>
          <a:p>
            <a:pPr lvl="1"/>
            <a:r>
              <a:rPr lang="en-SG" sz="1600" dirty="0"/>
              <a:t>AWS kinesis – Collect and view the stream of data I am receiving from the IOT.</a:t>
            </a:r>
          </a:p>
          <a:p>
            <a:pPr lvl="1"/>
            <a:r>
              <a:rPr lang="en-SG" sz="1600" dirty="0"/>
              <a:t>AWS S3 – other than storing it only in dynamo, I am storing it in the S3 also for more safety and security. And to prevent data loss.</a:t>
            </a:r>
          </a:p>
          <a:p>
            <a:pPr lvl="1"/>
            <a:r>
              <a:rPr lang="en-SG" sz="1600" dirty="0"/>
              <a:t>AWS SNS (SMS) – Send SMS texts to the user to alert them. SMS messages are used to alert users faster compared to email. </a:t>
            </a:r>
          </a:p>
          <a:p>
            <a:pPr marL="411480" lvl="1" indent="0">
              <a:buNone/>
            </a:pPr>
            <a:endParaRPr lang="en-SG" sz="1600" dirty="0"/>
          </a:p>
          <a:p>
            <a:pPr marL="411480" lvl="1" indent="0">
              <a:buNone/>
            </a:pPr>
            <a:r>
              <a:rPr lang="en-SG" sz="1600" dirty="0"/>
              <a:t>I also tried to use the M5 CORE 2 device</a:t>
            </a:r>
          </a:p>
          <a:p>
            <a:pPr lvl="1"/>
            <a:endParaRPr lang="en-SG" sz="1400" dirty="0"/>
          </a:p>
        </p:txBody>
      </p:sp>
    </p:spTree>
    <p:extLst>
      <p:ext uri="{BB962C8B-B14F-4D97-AF65-F5344CB8AC3E}">
        <p14:creationId xmlns:p14="http://schemas.microsoft.com/office/powerpoint/2010/main" val="109830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BEDBB-9EC5-5FC9-CFC9-E71E8010B675}"/>
              </a:ext>
            </a:extLst>
          </p:cNvPr>
          <p:cNvSpPr>
            <a:spLocks noGrp="1"/>
          </p:cNvSpPr>
          <p:nvPr>
            <p:ph type="title"/>
          </p:nvPr>
        </p:nvSpPr>
        <p:spPr/>
        <p:txBody>
          <a:bodyPr/>
          <a:lstStyle/>
          <a:p>
            <a:r>
              <a:rPr lang="en-SG" dirty="0"/>
              <a:t>Extra features</a:t>
            </a:r>
          </a:p>
        </p:txBody>
      </p:sp>
      <p:sp>
        <p:nvSpPr>
          <p:cNvPr id="3" name="Content Placeholder 2">
            <a:extLst>
              <a:ext uri="{FF2B5EF4-FFF2-40B4-BE49-F238E27FC236}">
                <a16:creationId xmlns:a16="http://schemas.microsoft.com/office/drawing/2014/main" id="{5627BBEB-AAC0-28C1-48E5-7AB8296899E9}"/>
              </a:ext>
            </a:extLst>
          </p:cNvPr>
          <p:cNvSpPr>
            <a:spLocks noGrp="1"/>
          </p:cNvSpPr>
          <p:nvPr>
            <p:ph idx="1"/>
          </p:nvPr>
        </p:nvSpPr>
        <p:spPr>
          <a:xfrm>
            <a:off x="103500" y="1523656"/>
            <a:ext cx="8324508" cy="4800600"/>
          </a:xfrm>
        </p:spPr>
        <p:txBody>
          <a:bodyPr/>
          <a:lstStyle/>
          <a:p>
            <a:r>
              <a:rPr lang="en-US" dirty="0"/>
              <a:t>I also created another Lambda function called </a:t>
            </a:r>
            <a:r>
              <a:rPr lang="en-US" u="sng" dirty="0"/>
              <a:t>dynamo_read_data </a:t>
            </a:r>
            <a:r>
              <a:rPr lang="en-US" dirty="0"/>
              <a:t>to scan all the items stored in the dynamo DB. Then I created an API endpoint to collect and get all the records stored in the dynamo DB using </a:t>
            </a:r>
            <a:r>
              <a:rPr lang="en-US" b="1" dirty="0"/>
              <a:t>AWS API </a:t>
            </a:r>
            <a:r>
              <a:rPr lang="en-US" dirty="0"/>
              <a:t>Gateway and integrated with that lambda function</a:t>
            </a:r>
            <a:r>
              <a:rPr lang="en-US" b="1" dirty="0"/>
              <a:t>. (/record). </a:t>
            </a:r>
            <a:r>
              <a:rPr lang="en-US" dirty="0"/>
              <a:t>The purpose of doing this is to create a website and use this api endpoint. </a:t>
            </a:r>
            <a:endParaRPr lang="en-US" b="1" dirty="0"/>
          </a:p>
          <a:p>
            <a:endParaRPr lang="en-SG" dirty="0"/>
          </a:p>
          <a:p>
            <a:pPr marL="114300" indent="0">
              <a:buNone/>
            </a:pPr>
            <a:endParaRPr lang="en-SG" dirty="0"/>
          </a:p>
        </p:txBody>
      </p:sp>
      <p:pic>
        <p:nvPicPr>
          <p:cNvPr id="5" name="Picture 4">
            <a:extLst>
              <a:ext uri="{FF2B5EF4-FFF2-40B4-BE49-F238E27FC236}">
                <a16:creationId xmlns:a16="http://schemas.microsoft.com/office/drawing/2014/main" id="{5C8574E5-3358-2C4C-86E7-B852D68B85E4}"/>
              </a:ext>
            </a:extLst>
          </p:cNvPr>
          <p:cNvPicPr>
            <a:picLocks noChangeAspect="1"/>
          </p:cNvPicPr>
          <p:nvPr/>
        </p:nvPicPr>
        <p:blipFill>
          <a:blip r:embed="rId2"/>
          <a:stretch>
            <a:fillRect/>
          </a:stretch>
        </p:blipFill>
        <p:spPr>
          <a:xfrm>
            <a:off x="103500" y="3699638"/>
            <a:ext cx="2940000" cy="1634706"/>
          </a:xfrm>
          <a:prstGeom prst="rect">
            <a:avLst/>
          </a:prstGeom>
        </p:spPr>
      </p:pic>
      <p:pic>
        <p:nvPicPr>
          <p:cNvPr id="7" name="Picture 6">
            <a:extLst>
              <a:ext uri="{FF2B5EF4-FFF2-40B4-BE49-F238E27FC236}">
                <a16:creationId xmlns:a16="http://schemas.microsoft.com/office/drawing/2014/main" id="{5E2081CD-A435-4D1D-16F0-2238C869AAF9}"/>
              </a:ext>
            </a:extLst>
          </p:cNvPr>
          <p:cNvPicPr>
            <a:picLocks noChangeAspect="1"/>
          </p:cNvPicPr>
          <p:nvPr/>
        </p:nvPicPr>
        <p:blipFill>
          <a:blip r:embed="rId3"/>
          <a:srcRect t="7748"/>
          <a:stretch/>
        </p:blipFill>
        <p:spPr>
          <a:xfrm>
            <a:off x="3121645" y="3699638"/>
            <a:ext cx="2426623" cy="1634706"/>
          </a:xfrm>
          <a:prstGeom prst="rect">
            <a:avLst/>
          </a:prstGeom>
        </p:spPr>
      </p:pic>
      <p:pic>
        <p:nvPicPr>
          <p:cNvPr id="9" name="Picture 8">
            <a:extLst>
              <a:ext uri="{FF2B5EF4-FFF2-40B4-BE49-F238E27FC236}">
                <a16:creationId xmlns:a16="http://schemas.microsoft.com/office/drawing/2014/main" id="{916041EE-284C-2BDA-188E-1CED4F2C0AC6}"/>
              </a:ext>
            </a:extLst>
          </p:cNvPr>
          <p:cNvPicPr>
            <a:picLocks noChangeAspect="1"/>
          </p:cNvPicPr>
          <p:nvPr/>
        </p:nvPicPr>
        <p:blipFill>
          <a:blip r:embed="rId4"/>
          <a:stretch>
            <a:fillRect/>
          </a:stretch>
        </p:blipFill>
        <p:spPr>
          <a:xfrm>
            <a:off x="5629800" y="3504847"/>
            <a:ext cx="2667243" cy="1840691"/>
          </a:xfrm>
          <a:prstGeom prst="rect">
            <a:avLst/>
          </a:prstGeom>
        </p:spPr>
      </p:pic>
    </p:spTree>
    <p:extLst>
      <p:ext uri="{BB962C8B-B14F-4D97-AF65-F5344CB8AC3E}">
        <p14:creationId xmlns:p14="http://schemas.microsoft.com/office/powerpoint/2010/main" val="4058133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D638-B751-A3B6-598E-0A92F431E4DC}"/>
              </a:ext>
            </a:extLst>
          </p:cNvPr>
          <p:cNvSpPr>
            <a:spLocks noGrp="1"/>
          </p:cNvSpPr>
          <p:nvPr>
            <p:ph type="title"/>
          </p:nvPr>
        </p:nvSpPr>
        <p:spPr/>
        <p:txBody>
          <a:bodyPr/>
          <a:lstStyle/>
          <a:p>
            <a:r>
              <a:rPr lang="en-SG" sz="2800" dirty="0"/>
              <a:t>Get all records from DynamoDB – Lambda function</a:t>
            </a:r>
          </a:p>
        </p:txBody>
      </p:sp>
      <p:pic>
        <p:nvPicPr>
          <p:cNvPr id="5" name="Content Placeholder 4">
            <a:extLst>
              <a:ext uri="{FF2B5EF4-FFF2-40B4-BE49-F238E27FC236}">
                <a16:creationId xmlns:a16="http://schemas.microsoft.com/office/drawing/2014/main" id="{0ECB51A5-9CAA-2F34-EE5E-4056057DA2C3}"/>
              </a:ext>
            </a:extLst>
          </p:cNvPr>
          <p:cNvPicPr>
            <a:picLocks noGrp="1" noChangeAspect="1"/>
          </p:cNvPicPr>
          <p:nvPr>
            <p:ph idx="1"/>
          </p:nvPr>
        </p:nvPicPr>
        <p:blipFill>
          <a:blip r:embed="rId2"/>
          <a:stretch>
            <a:fillRect/>
          </a:stretch>
        </p:blipFill>
        <p:spPr>
          <a:xfrm>
            <a:off x="1897812" y="1258518"/>
            <a:ext cx="4334357" cy="5487338"/>
          </a:xfrm>
        </p:spPr>
      </p:pic>
    </p:spTree>
    <p:extLst>
      <p:ext uri="{BB962C8B-B14F-4D97-AF65-F5344CB8AC3E}">
        <p14:creationId xmlns:p14="http://schemas.microsoft.com/office/powerpoint/2010/main" val="1120464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99AAA-E293-B8BC-3BF0-B17347CE8300}"/>
              </a:ext>
            </a:extLst>
          </p:cNvPr>
          <p:cNvSpPr>
            <a:spLocks noGrp="1"/>
          </p:cNvSpPr>
          <p:nvPr>
            <p:ph type="title"/>
          </p:nvPr>
        </p:nvSpPr>
        <p:spPr/>
        <p:txBody>
          <a:bodyPr/>
          <a:lstStyle/>
          <a:p>
            <a:r>
              <a:rPr lang="en-SG" dirty="0"/>
              <a:t>Extra features</a:t>
            </a:r>
          </a:p>
        </p:txBody>
      </p:sp>
      <p:sp>
        <p:nvSpPr>
          <p:cNvPr id="3" name="Content Placeholder 2">
            <a:extLst>
              <a:ext uri="{FF2B5EF4-FFF2-40B4-BE49-F238E27FC236}">
                <a16:creationId xmlns:a16="http://schemas.microsoft.com/office/drawing/2014/main" id="{3CD4FC5C-1F65-E695-9175-10CB7488FF66}"/>
              </a:ext>
            </a:extLst>
          </p:cNvPr>
          <p:cNvSpPr>
            <a:spLocks noGrp="1"/>
          </p:cNvSpPr>
          <p:nvPr>
            <p:ph idx="1"/>
          </p:nvPr>
        </p:nvSpPr>
        <p:spPr>
          <a:xfrm>
            <a:off x="208303" y="1272396"/>
            <a:ext cx="8374980" cy="4800600"/>
          </a:xfrm>
        </p:spPr>
        <p:txBody>
          <a:bodyPr/>
          <a:lstStyle/>
          <a:p>
            <a:r>
              <a:rPr lang="en-US" dirty="0"/>
              <a:t>With this API endpoint (/record), I hosted a web application using </a:t>
            </a:r>
            <a:r>
              <a:rPr lang="en-US" b="1" dirty="0"/>
              <a:t>AWS Amplify</a:t>
            </a:r>
            <a:r>
              <a:rPr lang="en-US" dirty="0"/>
              <a:t>. I created some HTML, CSS and JavaScript to fetch and display the records neatly and uploaded into GitHub. I configured Amplify to get the files from the branch and host the website. </a:t>
            </a:r>
          </a:p>
          <a:p>
            <a:r>
              <a:rPr lang="en-US" dirty="0"/>
              <a:t>To ensure that only authenticated users can access the website and not everyone especially because since this is being hosted on the internet, I made use of </a:t>
            </a:r>
            <a:r>
              <a:rPr lang="en-US" b="1" dirty="0"/>
              <a:t>AWS Cognito. </a:t>
            </a:r>
            <a:r>
              <a:rPr lang="en-US" dirty="0"/>
              <a:t>I created a user pool. Cognito authenticates users using JWT token. </a:t>
            </a:r>
          </a:p>
        </p:txBody>
      </p:sp>
      <p:pic>
        <p:nvPicPr>
          <p:cNvPr id="9" name="Picture 8">
            <a:extLst>
              <a:ext uri="{FF2B5EF4-FFF2-40B4-BE49-F238E27FC236}">
                <a16:creationId xmlns:a16="http://schemas.microsoft.com/office/drawing/2014/main" id="{BD2BE849-8DFC-7FD6-000F-AE77B3E8FFBD}"/>
              </a:ext>
            </a:extLst>
          </p:cNvPr>
          <p:cNvPicPr>
            <a:picLocks noChangeAspect="1"/>
          </p:cNvPicPr>
          <p:nvPr/>
        </p:nvPicPr>
        <p:blipFill>
          <a:blip r:embed="rId2"/>
          <a:stretch>
            <a:fillRect/>
          </a:stretch>
        </p:blipFill>
        <p:spPr>
          <a:xfrm>
            <a:off x="457199" y="4792764"/>
            <a:ext cx="7620001" cy="1267292"/>
          </a:xfrm>
          <a:prstGeom prst="rect">
            <a:avLst/>
          </a:prstGeom>
        </p:spPr>
      </p:pic>
      <p:sp>
        <p:nvSpPr>
          <p:cNvPr id="10" name="TextBox 9">
            <a:extLst>
              <a:ext uri="{FF2B5EF4-FFF2-40B4-BE49-F238E27FC236}">
                <a16:creationId xmlns:a16="http://schemas.microsoft.com/office/drawing/2014/main" id="{F75463B1-8CCF-5AA2-C761-6C4EDF9AB2A8}"/>
              </a:ext>
            </a:extLst>
          </p:cNvPr>
          <p:cNvSpPr txBox="1"/>
          <p:nvPr/>
        </p:nvSpPr>
        <p:spPr>
          <a:xfrm>
            <a:off x="457199" y="4410492"/>
            <a:ext cx="2311879" cy="369332"/>
          </a:xfrm>
          <a:prstGeom prst="rect">
            <a:avLst/>
          </a:prstGeom>
          <a:noFill/>
        </p:spPr>
        <p:txBody>
          <a:bodyPr wrap="square" rtlCol="0">
            <a:spAutoFit/>
          </a:bodyPr>
          <a:lstStyle/>
          <a:p>
            <a:r>
              <a:rPr lang="en-SG" dirty="0"/>
              <a:t>AWS Amplify:</a:t>
            </a:r>
          </a:p>
        </p:txBody>
      </p:sp>
    </p:spTree>
    <p:extLst>
      <p:ext uri="{BB962C8B-B14F-4D97-AF65-F5344CB8AC3E}">
        <p14:creationId xmlns:p14="http://schemas.microsoft.com/office/powerpoint/2010/main" val="3664527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08C8-D3FC-EB8B-0AD5-130FDA222749}"/>
              </a:ext>
            </a:extLst>
          </p:cNvPr>
          <p:cNvSpPr>
            <a:spLocks noGrp="1"/>
          </p:cNvSpPr>
          <p:nvPr>
            <p:ph type="title"/>
          </p:nvPr>
        </p:nvSpPr>
        <p:spPr/>
        <p:txBody>
          <a:bodyPr/>
          <a:lstStyle/>
          <a:p>
            <a:r>
              <a:rPr lang="en-SG" dirty="0"/>
              <a:t>Cognito</a:t>
            </a:r>
          </a:p>
        </p:txBody>
      </p:sp>
      <p:pic>
        <p:nvPicPr>
          <p:cNvPr id="5" name="Content Placeholder 4">
            <a:extLst>
              <a:ext uri="{FF2B5EF4-FFF2-40B4-BE49-F238E27FC236}">
                <a16:creationId xmlns:a16="http://schemas.microsoft.com/office/drawing/2014/main" id="{25CCC6F1-9E53-7EA4-FB11-825E90A5E126}"/>
              </a:ext>
            </a:extLst>
          </p:cNvPr>
          <p:cNvPicPr>
            <a:picLocks noGrp="1" noChangeAspect="1"/>
          </p:cNvPicPr>
          <p:nvPr>
            <p:ph idx="1"/>
          </p:nvPr>
        </p:nvPicPr>
        <p:blipFill>
          <a:blip r:embed="rId2"/>
          <a:stretch>
            <a:fillRect/>
          </a:stretch>
        </p:blipFill>
        <p:spPr>
          <a:xfrm>
            <a:off x="841075" y="3010418"/>
            <a:ext cx="6228272" cy="2351957"/>
          </a:xfrm>
        </p:spPr>
      </p:pic>
      <p:pic>
        <p:nvPicPr>
          <p:cNvPr id="7" name="Picture 6">
            <a:extLst>
              <a:ext uri="{FF2B5EF4-FFF2-40B4-BE49-F238E27FC236}">
                <a16:creationId xmlns:a16="http://schemas.microsoft.com/office/drawing/2014/main" id="{D7FA0F07-8304-68AF-6203-FFD6CA15D764}"/>
              </a:ext>
            </a:extLst>
          </p:cNvPr>
          <p:cNvPicPr>
            <a:picLocks noChangeAspect="1"/>
          </p:cNvPicPr>
          <p:nvPr/>
        </p:nvPicPr>
        <p:blipFill>
          <a:blip r:embed="rId3"/>
          <a:stretch>
            <a:fillRect/>
          </a:stretch>
        </p:blipFill>
        <p:spPr>
          <a:xfrm>
            <a:off x="189781" y="1324017"/>
            <a:ext cx="7712015" cy="1610589"/>
          </a:xfrm>
          <a:prstGeom prst="rect">
            <a:avLst/>
          </a:prstGeom>
        </p:spPr>
      </p:pic>
      <p:pic>
        <p:nvPicPr>
          <p:cNvPr id="6" name="Picture 5">
            <a:extLst>
              <a:ext uri="{FF2B5EF4-FFF2-40B4-BE49-F238E27FC236}">
                <a16:creationId xmlns:a16="http://schemas.microsoft.com/office/drawing/2014/main" id="{8E5D2A0C-CFBE-E435-BAB4-FFBB8601FA9A}"/>
              </a:ext>
            </a:extLst>
          </p:cNvPr>
          <p:cNvPicPr>
            <a:picLocks noChangeAspect="1"/>
          </p:cNvPicPr>
          <p:nvPr/>
        </p:nvPicPr>
        <p:blipFill>
          <a:blip r:embed="rId4"/>
          <a:stretch>
            <a:fillRect/>
          </a:stretch>
        </p:blipFill>
        <p:spPr>
          <a:xfrm>
            <a:off x="263104" y="5438188"/>
            <a:ext cx="8830817" cy="1255910"/>
          </a:xfrm>
          <a:prstGeom prst="rect">
            <a:avLst/>
          </a:prstGeom>
        </p:spPr>
      </p:pic>
    </p:spTree>
    <p:extLst>
      <p:ext uri="{BB962C8B-B14F-4D97-AF65-F5344CB8AC3E}">
        <p14:creationId xmlns:p14="http://schemas.microsoft.com/office/powerpoint/2010/main" val="893440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ED71-2CE6-B6F4-8562-FBEB2C7CB03A}"/>
              </a:ext>
            </a:extLst>
          </p:cNvPr>
          <p:cNvSpPr>
            <a:spLocks noGrp="1"/>
          </p:cNvSpPr>
          <p:nvPr>
            <p:ph type="title"/>
          </p:nvPr>
        </p:nvSpPr>
        <p:spPr/>
        <p:txBody>
          <a:bodyPr/>
          <a:lstStyle/>
          <a:p>
            <a:r>
              <a:rPr lang="en-SG" dirty="0"/>
              <a:t>Web interface</a:t>
            </a:r>
          </a:p>
        </p:txBody>
      </p:sp>
      <p:sp>
        <p:nvSpPr>
          <p:cNvPr id="3" name="Content Placeholder 2">
            <a:extLst>
              <a:ext uri="{FF2B5EF4-FFF2-40B4-BE49-F238E27FC236}">
                <a16:creationId xmlns:a16="http://schemas.microsoft.com/office/drawing/2014/main" id="{18695BBE-FE43-FF7F-1BF0-E5040237495A}"/>
              </a:ext>
            </a:extLst>
          </p:cNvPr>
          <p:cNvSpPr>
            <a:spLocks noGrp="1"/>
          </p:cNvSpPr>
          <p:nvPr>
            <p:ph idx="1"/>
          </p:nvPr>
        </p:nvSpPr>
        <p:spPr>
          <a:xfrm>
            <a:off x="112143" y="1220638"/>
            <a:ext cx="7620000" cy="2117785"/>
          </a:xfrm>
        </p:spPr>
        <p:txBody>
          <a:bodyPr/>
          <a:lstStyle/>
          <a:p>
            <a:r>
              <a:rPr lang="en-SG" dirty="0"/>
              <a:t>Not authenticated</a:t>
            </a:r>
          </a:p>
          <a:p>
            <a:endParaRPr lang="en-SG" dirty="0"/>
          </a:p>
          <a:p>
            <a:endParaRPr lang="en-SG" dirty="0"/>
          </a:p>
          <a:p>
            <a:endParaRPr lang="en-SG" dirty="0"/>
          </a:p>
          <a:p>
            <a:r>
              <a:rPr lang="en-SG" dirty="0"/>
              <a:t>Authenticated with proper JTW token</a:t>
            </a:r>
          </a:p>
        </p:txBody>
      </p:sp>
      <p:pic>
        <p:nvPicPr>
          <p:cNvPr id="5" name="Picture 4">
            <a:extLst>
              <a:ext uri="{FF2B5EF4-FFF2-40B4-BE49-F238E27FC236}">
                <a16:creationId xmlns:a16="http://schemas.microsoft.com/office/drawing/2014/main" id="{6703A401-3B65-9213-079D-5E4DEC8E42F4}"/>
              </a:ext>
            </a:extLst>
          </p:cNvPr>
          <p:cNvPicPr>
            <a:picLocks noChangeAspect="1"/>
          </p:cNvPicPr>
          <p:nvPr/>
        </p:nvPicPr>
        <p:blipFill>
          <a:blip r:embed="rId2"/>
          <a:stretch>
            <a:fillRect/>
          </a:stretch>
        </p:blipFill>
        <p:spPr>
          <a:xfrm>
            <a:off x="253041" y="1818521"/>
            <a:ext cx="7712015" cy="663225"/>
          </a:xfrm>
          <a:prstGeom prst="rect">
            <a:avLst/>
          </a:prstGeom>
        </p:spPr>
      </p:pic>
      <p:pic>
        <p:nvPicPr>
          <p:cNvPr id="4" name="Picture 3">
            <a:extLst>
              <a:ext uri="{FF2B5EF4-FFF2-40B4-BE49-F238E27FC236}">
                <a16:creationId xmlns:a16="http://schemas.microsoft.com/office/drawing/2014/main" id="{676B540B-AD16-130B-B78F-D45886B8387F}"/>
              </a:ext>
            </a:extLst>
          </p:cNvPr>
          <p:cNvPicPr>
            <a:picLocks noChangeAspect="1"/>
          </p:cNvPicPr>
          <p:nvPr/>
        </p:nvPicPr>
        <p:blipFill>
          <a:blip r:embed="rId3"/>
          <a:stretch>
            <a:fillRect/>
          </a:stretch>
        </p:blipFill>
        <p:spPr>
          <a:xfrm>
            <a:off x="253041" y="3308230"/>
            <a:ext cx="6098875" cy="3364314"/>
          </a:xfrm>
          <a:prstGeom prst="rect">
            <a:avLst/>
          </a:prstGeom>
        </p:spPr>
      </p:pic>
    </p:spTree>
    <p:extLst>
      <p:ext uri="{BB962C8B-B14F-4D97-AF65-F5344CB8AC3E}">
        <p14:creationId xmlns:p14="http://schemas.microsoft.com/office/powerpoint/2010/main" val="1178175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C68C-CF0E-C28B-AE72-97CE42A77CFF}"/>
              </a:ext>
            </a:extLst>
          </p:cNvPr>
          <p:cNvSpPr>
            <a:spLocks noGrp="1"/>
          </p:cNvSpPr>
          <p:nvPr>
            <p:ph type="title"/>
          </p:nvPr>
        </p:nvSpPr>
        <p:spPr>
          <a:xfrm>
            <a:off x="211519" y="2286000"/>
            <a:ext cx="7620000" cy="1143000"/>
          </a:xfrm>
        </p:spPr>
        <p:txBody>
          <a:bodyPr/>
          <a:lstStyle/>
          <a:p>
            <a:pPr algn="ctr"/>
            <a:r>
              <a:rPr lang="en-SG" dirty="0"/>
              <a:t>Screenshots of additional services and features</a:t>
            </a:r>
          </a:p>
        </p:txBody>
      </p:sp>
    </p:spTree>
    <p:extLst>
      <p:ext uri="{BB962C8B-B14F-4D97-AF65-F5344CB8AC3E}">
        <p14:creationId xmlns:p14="http://schemas.microsoft.com/office/powerpoint/2010/main" val="277274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9" y="274638"/>
            <a:ext cx="7620000" cy="1143000"/>
          </a:xfrm>
        </p:spPr>
        <p:txBody>
          <a:bodyPr/>
          <a:lstStyle/>
          <a:p>
            <a:r>
              <a:rPr lang="en-US" sz="3600" dirty="0"/>
              <a:t>Background</a:t>
            </a:r>
          </a:p>
        </p:txBody>
      </p:sp>
      <p:sp>
        <p:nvSpPr>
          <p:cNvPr id="3" name="Content Placeholder 2"/>
          <p:cNvSpPr>
            <a:spLocks noGrp="1"/>
          </p:cNvSpPr>
          <p:nvPr>
            <p:ph idx="1"/>
          </p:nvPr>
        </p:nvSpPr>
        <p:spPr>
          <a:xfrm>
            <a:off x="-163902" y="1150220"/>
            <a:ext cx="8617789" cy="3378649"/>
          </a:xfrm>
        </p:spPr>
        <p:txBody>
          <a:bodyPr/>
          <a:lstStyle/>
          <a:p>
            <a:pPr marL="411480" lvl="1" indent="0" algn="just">
              <a:lnSpc>
                <a:spcPct val="120000"/>
              </a:lnSpc>
              <a:buNone/>
            </a:pPr>
            <a:r>
              <a:rPr lang="en-US" sz="1700" dirty="0"/>
              <a:t>In this project, my purpose is to create an IOT monitoring tool, ComfyHome which monitors the humidity, temperature and air quality in a room or house. Depending on the monitoring stats, the device will send a notification to the users to alert them. </a:t>
            </a:r>
            <a:r>
              <a:rPr lang="en-SG" sz="1600" dirty="0">
                <a:solidFill>
                  <a:srgbClr val="000000"/>
                </a:solidFill>
                <a:effectLst/>
                <a:ea typeface="Times New Roman" panose="02020603050405020304" pitchFamily="18" charset="0"/>
              </a:rPr>
              <a:t>This saves energy &amp; ensures </a:t>
            </a:r>
            <a:r>
              <a:rPr lang="en-SG" sz="1600" dirty="0">
                <a:solidFill>
                  <a:srgbClr val="000000"/>
                </a:solidFill>
                <a:ea typeface="Times New Roman" panose="02020603050405020304" pitchFamily="18" charset="0"/>
              </a:rPr>
              <a:t>that the area is</a:t>
            </a:r>
            <a:r>
              <a:rPr lang="en-SG" sz="1600" dirty="0">
                <a:solidFill>
                  <a:srgbClr val="000000"/>
                </a:solidFill>
                <a:effectLst/>
                <a:ea typeface="Times New Roman" panose="02020603050405020304" pitchFamily="18" charset="0"/>
              </a:rPr>
              <a:t> comfortable for the users. </a:t>
            </a:r>
            <a:r>
              <a:rPr lang="en-SG" sz="1700" dirty="0">
                <a:solidFill>
                  <a:srgbClr val="000000"/>
                </a:solidFill>
                <a:effectLst/>
                <a:ea typeface="Times New Roman" panose="02020603050405020304" pitchFamily="18" charset="0"/>
              </a:rPr>
              <a:t>People often remain unaware that they are living in environments with poor air quality, unsafe temperatures, and overall uncomfortable conditions. They don’t realize that living like this can deeply affect the health. ComfyHome solves this issue.</a:t>
            </a:r>
            <a:endParaRPr lang="en-US" sz="1700" dirty="0"/>
          </a:p>
        </p:txBody>
      </p:sp>
      <p:sp>
        <p:nvSpPr>
          <p:cNvPr id="4" name="Title 1"/>
          <p:cNvSpPr txBox="1">
            <a:spLocks/>
          </p:cNvSpPr>
          <p:nvPr/>
        </p:nvSpPr>
        <p:spPr>
          <a:xfrm>
            <a:off x="146649" y="3957369"/>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3600" dirty="0"/>
              <a:t>Targeted Users</a:t>
            </a:r>
          </a:p>
        </p:txBody>
      </p:sp>
      <p:sp>
        <p:nvSpPr>
          <p:cNvPr id="5" name="Content Placeholder 2"/>
          <p:cNvSpPr txBox="1">
            <a:spLocks/>
          </p:cNvSpPr>
          <p:nvPr/>
        </p:nvSpPr>
        <p:spPr>
          <a:xfrm>
            <a:off x="146649" y="4925684"/>
            <a:ext cx="8307238" cy="957533"/>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nSpc>
                <a:spcPct val="115000"/>
              </a:lnSpc>
              <a:spcAft>
                <a:spcPts val="1000"/>
              </a:spcAft>
              <a:buNone/>
            </a:pPr>
            <a:r>
              <a:rPr lang="en-SG" sz="1600" dirty="0">
                <a:solidFill>
                  <a:srgbClr val="000000"/>
                </a:solidFill>
                <a:ea typeface="Times New Roman" panose="02020603050405020304" pitchFamily="18" charset="0"/>
                <a:cs typeface="Times New Roman" panose="02020603050405020304" pitchFamily="18" charset="0"/>
              </a:rPr>
              <a:t>Users who spend more time indoors and those who want to ensure that they live comfortably &amp; are conscious of their health. This includes elderly, young children, babies, adults, teenagers &amp; those who are vulnerable to the effects stated.</a:t>
            </a:r>
            <a:endParaRPr lang="en-SG" sz="1600" dirty="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3749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E976-5DB0-7DF2-4E7D-F849B8BB99D4}"/>
              </a:ext>
            </a:extLst>
          </p:cNvPr>
          <p:cNvSpPr>
            <a:spLocks noGrp="1"/>
          </p:cNvSpPr>
          <p:nvPr>
            <p:ph type="title"/>
          </p:nvPr>
        </p:nvSpPr>
        <p:spPr/>
        <p:txBody>
          <a:bodyPr/>
          <a:lstStyle/>
          <a:p>
            <a:r>
              <a:rPr lang="en-SG" dirty="0"/>
              <a:t>Additional Lambda function</a:t>
            </a:r>
          </a:p>
        </p:txBody>
      </p:sp>
      <p:pic>
        <p:nvPicPr>
          <p:cNvPr id="5" name="Content Placeholder 4">
            <a:extLst>
              <a:ext uri="{FF2B5EF4-FFF2-40B4-BE49-F238E27FC236}">
                <a16:creationId xmlns:a16="http://schemas.microsoft.com/office/drawing/2014/main" id="{CCF19A83-70DC-52F4-E175-B09CAAA82B0A}"/>
              </a:ext>
            </a:extLst>
          </p:cNvPr>
          <p:cNvPicPr>
            <a:picLocks noGrp="1" noChangeAspect="1"/>
          </p:cNvPicPr>
          <p:nvPr>
            <p:ph idx="1"/>
          </p:nvPr>
        </p:nvPicPr>
        <p:blipFill>
          <a:blip r:embed="rId2"/>
          <a:stretch>
            <a:fillRect/>
          </a:stretch>
        </p:blipFill>
        <p:spPr>
          <a:xfrm>
            <a:off x="169883" y="2789074"/>
            <a:ext cx="5495026" cy="2742872"/>
          </a:xfrm>
        </p:spPr>
      </p:pic>
      <p:pic>
        <p:nvPicPr>
          <p:cNvPr id="7" name="Picture 6">
            <a:extLst>
              <a:ext uri="{FF2B5EF4-FFF2-40B4-BE49-F238E27FC236}">
                <a16:creationId xmlns:a16="http://schemas.microsoft.com/office/drawing/2014/main" id="{8A3E859C-CF27-099D-8400-2AB8054F2734}"/>
              </a:ext>
            </a:extLst>
          </p:cNvPr>
          <p:cNvPicPr>
            <a:picLocks noChangeAspect="1"/>
          </p:cNvPicPr>
          <p:nvPr/>
        </p:nvPicPr>
        <p:blipFill>
          <a:blip r:embed="rId3"/>
          <a:stretch>
            <a:fillRect/>
          </a:stretch>
        </p:blipFill>
        <p:spPr>
          <a:xfrm>
            <a:off x="4468483" y="2385525"/>
            <a:ext cx="3608717" cy="4320451"/>
          </a:xfrm>
          <a:prstGeom prst="rect">
            <a:avLst/>
          </a:prstGeom>
        </p:spPr>
      </p:pic>
      <p:sp>
        <p:nvSpPr>
          <p:cNvPr id="8" name="TextBox 7">
            <a:extLst>
              <a:ext uri="{FF2B5EF4-FFF2-40B4-BE49-F238E27FC236}">
                <a16:creationId xmlns:a16="http://schemas.microsoft.com/office/drawing/2014/main" id="{11216E95-354D-A3C9-8F20-6CCE09C3438E}"/>
              </a:ext>
            </a:extLst>
          </p:cNvPr>
          <p:cNvSpPr txBox="1"/>
          <p:nvPr/>
        </p:nvSpPr>
        <p:spPr>
          <a:xfrm>
            <a:off x="2169543" y="1326054"/>
            <a:ext cx="4408097" cy="369332"/>
          </a:xfrm>
          <a:prstGeom prst="rect">
            <a:avLst/>
          </a:prstGeom>
          <a:noFill/>
        </p:spPr>
        <p:txBody>
          <a:bodyPr wrap="square" rtlCol="0">
            <a:spAutoFit/>
          </a:bodyPr>
          <a:lstStyle/>
          <a:p>
            <a:r>
              <a:rPr lang="en-SG" dirty="0"/>
              <a:t>To get all the records from the dynamo dB</a:t>
            </a:r>
          </a:p>
        </p:txBody>
      </p:sp>
    </p:spTree>
    <p:extLst>
      <p:ext uri="{BB962C8B-B14F-4D97-AF65-F5344CB8AC3E}">
        <p14:creationId xmlns:p14="http://schemas.microsoft.com/office/powerpoint/2010/main" val="2500353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990AA-FA7F-B585-69DC-0BC68BD608D7}"/>
              </a:ext>
            </a:extLst>
          </p:cNvPr>
          <p:cNvSpPr>
            <a:spLocks noGrp="1"/>
          </p:cNvSpPr>
          <p:nvPr>
            <p:ph type="title"/>
          </p:nvPr>
        </p:nvSpPr>
        <p:spPr/>
        <p:txBody>
          <a:bodyPr/>
          <a:lstStyle/>
          <a:p>
            <a:r>
              <a:rPr lang="en-SG" dirty="0"/>
              <a:t>API gateway</a:t>
            </a:r>
          </a:p>
        </p:txBody>
      </p:sp>
      <p:pic>
        <p:nvPicPr>
          <p:cNvPr id="4" name="Content Placeholder 3">
            <a:extLst>
              <a:ext uri="{FF2B5EF4-FFF2-40B4-BE49-F238E27FC236}">
                <a16:creationId xmlns:a16="http://schemas.microsoft.com/office/drawing/2014/main" id="{E573B973-9925-BB3B-5A55-D3AED8A843CB}"/>
              </a:ext>
            </a:extLst>
          </p:cNvPr>
          <p:cNvPicPr>
            <a:picLocks noGrp="1" noChangeAspect="1"/>
          </p:cNvPicPr>
          <p:nvPr>
            <p:ph idx="1"/>
          </p:nvPr>
        </p:nvPicPr>
        <p:blipFill>
          <a:blip r:embed="rId2"/>
          <a:srcRect t="7748"/>
          <a:stretch/>
        </p:blipFill>
        <p:spPr>
          <a:xfrm>
            <a:off x="372986" y="1417638"/>
            <a:ext cx="3261065" cy="2196830"/>
          </a:xfrm>
          <a:prstGeom prst="rect">
            <a:avLst/>
          </a:prstGeom>
        </p:spPr>
      </p:pic>
      <p:pic>
        <p:nvPicPr>
          <p:cNvPr id="5" name="Picture 4">
            <a:extLst>
              <a:ext uri="{FF2B5EF4-FFF2-40B4-BE49-F238E27FC236}">
                <a16:creationId xmlns:a16="http://schemas.microsoft.com/office/drawing/2014/main" id="{140C69EA-2E42-73A3-8FD6-06226AAA5B3E}"/>
              </a:ext>
            </a:extLst>
          </p:cNvPr>
          <p:cNvPicPr>
            <a:picLocks noChangeAspect="1"/>
          </p:cNvPicPr>
          <p:nvPr/>
        </p:nvPicPr>
        <p:blipFill>
          <a:blip r:embed="rId3"/>
          <a:stretch>
            <a:fillRect/>
          </a:stretch>
        </p:blipFill>
        <p:spPr>
          <a:xfrm>
            <a:off x="4216468" y="1773777"/>
            <a:ext cx="2667243" cy="1840691"/>
          </a:xfrm>
          <a:prstGeom prst="rect">
            <a:avLst/>
          </a:prstGeom>
        </p:spPr>
      </p:pic>
      <p:sp>
        <p:nvSpPr>
          <p:cNvPr id="6" name="TextBox 5">
            <a:extLst>
              <a:ext uri="{FF2B5EF4-FFF2-40B4-BE49-F238E27FC236}">
                <a16:creationId xmlns:a16="http://schemas.microsoft.com/office/drawing/2014/main" id="{C0AA01F5-BF4A-E971-5713-17B4B2713BF4}"/>
              </a:ext>
            </a:extLst>
          </p:cNvPr>
          <p:cNvSpPr txBox="1"/>
          <p:nvPr/>
        </p:nvSpPr>
        <p:spPr>
          <a:xfrm>
            <a:off x="3718265" y="1060871"/>
            <a:ext cx="4704272" cy="523220"/>
          </a:xfrm>
          <a:prstGeom prst="rect">
            <a:avLst/>
          </a:prstGeom>
          <a:noFill/>
        </p:spPr>
        <p:txBody>
          <a:bodyPr wrap="square" rtlCol="0">
            <a:spAutoFit/>
          </a:bodyPr>
          <a:lstStyle/>
          <a:p>
            <a:r>
              <a:rPr lang="en-SG" sz="1400" dirty="0"/>
              <a:t>Integrated this api to the lambda function which reads all the data from the database.</a:t>
            </a:r>
          </a:p>
        </p:txBody>
      </p:sp>
      <p:pic>
        <p:nvPicPr>
          <p:cNvPr id="8" name="Picture 7">
            <a:extLst>
              <a:ext uri="{FF2B5EF4-FFF2-40B4-BE49-F238E27FC236}">
                <a16:creationId xmlns:a16="http://schemas.microsoft.com/office/drawing/2014/main" id="{688E3375-926C-EC9D-3C76-224216D07078}"/>
              </a:ext>
            </a:extLst>
          </p:cNvPr>
          <p:cNvPicPr>
            <a:picLocks noChangeAspect="1"/>
          </p:cNvPicPr>
          <p:nvPr/>
        </p:nvPicPr>
        <p:blipFill>
          <a:blip r:embed="rId4"/>
          <a:stretch>
            <a:fillRect/>
          </a:stretch>
        </p:blipFill>
        <p:spPr>
          <a:xfrm>
            <a:off x="433650" y="3958919"/>
            <a:ext cx="4839419" cy="2262627"/>
          </a:xfrm>
          <a:prstGeom prst="rect">
            <a:avLst/>
          </a:prstGeom>
        </p:spPr>
      </p:pic>
    </p:spTree>
    <p:extLst>
      <p:ext uri="{BB962C8B-B14F-4D97-AF65-F5344CB8AC3E}">
        <p14:creationId xmlns:p14="http://schemas.microsoft.com/office/powerpoint/2010/main" val="1356936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3CA5A-1AF3-42A6-4B61-A70E535A3887}"/>
              </a:ext>
            </a:extLst>
          </p:cNvPr>
          <p:cNvSpPr>
            <a:spLocks noGrp="1"/>
          </p:cNvSpPr>
          <p:nvPr>
            <p:ph type="title"/>
          </p:nvPr>
        </p:nvSpPr>
        <p:spPr/>
        <p:txBody>
          <a:bodyPr/>
          <a:lstStyle/>
          <a:p>
            <a:r>
              <a:rPr lang="en-SG" dirty="0"/>
              <a:t>AWS Amplify</a:t>
            </a:r>
          </a:p>
        </p:txBody>
      </p:sp>
      <p:pic>
        <p:nvPicPr>
          <p:cNvPr id="8" name="Content Placeholder 4">
            <a:extLst>
              <a:ext uri="{FF2B5EF4-FFF2-40B4-BE49-F238E27FC236}">
                <a16:creationId xmlns:a16="http://schemas.microsoft.com/office/drawing/2014/main" id="{CDD755C8-5A93-02A5-AA04-9BB952B87973}"/>
              </a:ext>
            </a:extLst>
          </p:cNvPr>
          <p:cNvPicPr>
            <a:picLocks noGrp="1" noChangeAspect="1"/>
          </p:cNvPicPr>
          <p:nvPr>
            <p:ph idx="1"/>
          </p:nvPr>
        </p:nvPicPr>
        <p:blipFill>
          <a:blip r:embed="rId2"/>
          <a:stretch>
            <a:fillRect/>
          </a:stretch>
        </p:blipFill>
        <p:spPr>
          <a:xfrm>
            <a:off x="457200" y="1499226"/>
            <a:ext cx="7620000" cy="1293190"/>
          </a:xfrm>
        </p:spPr>
      </p:pic>
      <p:pic>
        <p:nvPicPr>
          <p:cNvPr id="4" name="Picture 3">
            <a:extLst>
              <a:ext uri="{FF2B5EF4-FFF2-40B4-BE49-F238E27FC236}">
                <a16:creationId xmlns:a16="http://schemas.microsoft.com/office/drawing/2014/main" id="{14AB5A2B-A177-6F9A-B68E-C8016096D1DF}"/>
              </a:ext>
            </a:extLst>
          </p:cNvPr>
          <p:cNvPicPr>
            <a:picLocks noChangeAspect="1"/>
          </p:cNvPicPr>
          <p:nvPr/>
        </p:nvPicPr>
        <p:blipFill>
          <a:blip r:embed="rId3"/>
          <a:stretch>
            <a:fillRect/>
          </a:stretch>
        </p:blipFill>
        <p:spPr>
          <a:xfrm>
            <a:off x="457200" y="5426538"/>
            <a:ext cx="4228284" cy="1156824"/>
          </a:xfrm>
          <a:prstGeom prst="rect">
            <a:avLst/>
          </a:prstGeom>
        </p:spPr>
      </p:pic>
      <p:pic>
        <p:nvPicPr>
          <p:cNvPr id="5" name="Picture 4">
            <a:extLst>
              <a:ext uri="{FF2B5EF4-FFF2-40B4-BE49-F238E27FC236}">
                <a16:creationId xmlns:a16="http://schemas.microsoft.com/office/drawing/2014/main" id="{BAD16BC3-7289-22F7-2B50-31592471B2B1}"/>
              </a:ext>
            </a:extLst>
          </p:cNvPr>
          <p:cNvPicPr>
            <a:picLocks noChangeAspect="1"/>
          </p:cNvPicPr>
          <p:nvPr/>
        </p:nvPicPr>
        <p:blipFill>
          <a:blip r:embed="rId4"/>
          <a:stretch>
            <a:fillRect/>
          </a:stretch>
        </p:blipFill>
        <p:spPr>
          <a:xfrm>
            <a:off x="457200" y="2899433"/>
            <a:ext cx="4228284" cy="2332304"/>
          </a:xfrm>
          <a:prstGeom prst="rect">
            <a:avLst/>
          </a:prstGeom>
        </p:spPr>
      </p:pic>
    </p:spTree>
    <p:extLst>
      <p:ext uri="{BB962C8B-B14F-4D97-AF65-F5344CB8AC3E}">
        <p14:creationId xmlns:p14="http://schemas.microsoft.com/office/powerpoint/2010/main" val="2568735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272BD-0472-FEE8-7A9D-745423892EB3}"/>
              </a:ext>
            </a:extLst>
          </p:cNvPr>
          <p:cNvPicPr>
            <a:picLocks noChangeAspect="1"/>
          </p:cNvPicPr>
          <p:nvPr/>
        </p:nvPicPr>
        <p:blipFill>
          <a:blip r:embed="rId2"/>
          <a:stretch>
            <a:fillRect/>
          </a:stretch>
        </p:blipFill>
        <p:spPr>
          <a:xfrm>
            <a:off x="1655461" y="1471646"/>
            <a:ext cx="5833078" cy="5100918"/>
          </a:xfrm>
          <a:prstGeom prst="rect">
            <a:avLst/>
          </a:prstGeom>
        </p:spPr>
      </p:pic>
      <p:sp>
        <p:nvSpPr>
          <p:cNvPr id="8" name="Title 1">
            <a:extLst>
              <a:ext uri="{FF2B5EF4-FFF2-40B4-BE49-F238E27FC236}">
                <a16:creationId xmlns:a16="http://schemas.microsoft.com/office/drawing/2014/main" id="{E03CA946-CF4A-4738-E9A1-C36AEF1F3687}"/>
              </a:ext>
            </a:extLst>
          </p:cNvPr>
          <p:cNvSpPr>
            <a:spLocks noGrp="1"/>
          </p:cNvSpPr>
          <p:nvPr>
            <p:ph type="title"/>
          </p:nvPr>
        </p:nvSpPr>
        <p:spPr>
          <a:xfrm>
            <a:off x="307848" y="164910"/>
            <a:ext cx="8528304" cy="1143000"/>
          </a:xfrm>
        </p:spPr>
        <p:txBody>
          <a:bodyPr/>
          <a:lstStyle/>
          <a:p>
            <a:r>
              <a:rPr lang="en-SG" sz="4400" dirty="0"/>
              <a:t>Website backend codes (JavaScript)</a:t>
            </a:r>
          </a:p>
        </p:txBody>
      </p:sp>
    </p:spTree>
    <p:extLst>
      <p:ext uri="{BB962C8B-B14F-4D97-AF65-F5344CB8AC3E}">
        <p14:creationId xmlns:p14="http://schemas.microsoft.com/office/powerpoint/2010/main" val="611966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D1A7B2-1547-A509-A637-8E867E522CE9}"/>
              </a:ext>
            </a:extLst>
          </p:cNvPr>
          <p:cNvPicPr>
            <a:picLocks noChangeAspect="1"/>
          </p:cNvPicPr>
          <p:nvPr/>
        </p:nvPicPr>
        <p:blipFill>
          <a:blip r:embed="rId2"/>
          <a:stretch>
            <a:fillRect/>
          </a:stretch>
        </p:blipFill>
        <p:spPr>
          <a:xfrm>
            <a:off x="4949973" y="3626457"/>
            <a:ext cx="4194027" cy="3207821"/>
          </a:xfrm>
          <a:prstGeom prst="rect">
            <a:avLst/>
          </a:prstGeom>
        </p:spPr>
      </p:pic>
      <p:pic>
        <p:nvPicPr>
          <p:cNvPr id="7" name="Picture 6">
            <a:extLst>
              <a:ext uri="{FF2B5EF4-FFF2-40B4-BE49-F238E27FC236}">
                <a16:creationId xmlns:a16="http://schemas.microsoft.com/office/drawing/2014/main" id="{3C64CCA8-B823-4A90-E1F8-017FC3326E2A}"/>
              </a:ext>
            </a:extLst>
          </p:cNvPr>
          <p:cNvPicPr>
            <a:picLocks noChangeAspect="1"/>
          </p:cNvPicPr>
          <p:nvPr/>
        </p:nvPicPr>
        <p:blipFill>
          <a:blip r:embed="rId3"/>
          <a:stretch>
            <a:fillRect/>
          </a:stretch>
        </p:blipFill>
        <p:spPr>
          <a:xfrm>
            <a:off x="0" y="0"/>
            <a:ext cx="4976592" cy="4700434"/>
          </a:xfrm>
          <a:prstGeom prst="rect">
            <a:avLst/>
          </a:prstGeom>
        </p:spPr>
      </p:pic>
    </p:spTree>
    <p:extLst>
      <p:ext uri="{BB962C8B-B14F-4D97-AF65-F5344CB8AC3E}">
        <p14:creationId xmlns:p14="http://schemas.microsoft.com/office/powerpoint/2010/main" val="180159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DA1-46E3-3AD9-A816-6D73E95C3FD6}"/>
              </a:ext>
            </a:extLst>
          </p:cNvPr>
          <p:cNvSpPr>
            <a:spLocks noGrp="1"/>
          </p:cNvSpPr>
          <p:nvPr>
            <p:ph type="title"/>
          </p:nvPr>
        </p:nvSpPr>
        <p:spPr/>
        <p:txBody>
          <a:bodyPr/>
          <a:lstStyle/>
          <a:p>
            <a:r>
              <a:rPr lang="en-SG" dirty="0"/>
              <a:t>Cognito</a:t>
            </a:r>
          </a:p>
        </p:txBody>
      </p:sp>
      <p:pic>
        <p:nvPicPr>
          <p:cNvPr id="4" name="Picture 3">
            <a:extLst>
              <a:ext uri="{FF2B5EF4-FFF2-40B4-BE49-F238E27FC236}">
                <a16:creationId xmlns:a16="http://schemas.microsoft.com/office/drawing/2014/main" id="{3491C893-BE3F-8B05-F662-48758C5C26FD}"/>
              </a:ext>
            </a:extLst>
          </p:cNvPr>
          <p:cNvPicPr>
            <a:picLocks noChangeAspect="1"/>
          </p:cNvPicPr>
          <p:nvPr/>
        </p:nvPicPr>
        <p:blipFill>
          <a:blip r:embed="rId2"/>
          <a:stretch>
            <a:fillRect/>
          </a:stretch>
        </p:blipFill>
        <p:spPr>
          <a:xfrm>
            <a:off x="224287" y="3524220"/>
            <a:ext cx="7315200" cy="1463982"/>
          </a:xfrm>
          <a:prstGeom prst="rect">
            <a:avLst/>
          </a:prstGeom>
        </p:spPr>
      </p:pic>
      <p:pic>
        <p:nvPicPr>
          <p:cNvPr id="9" name="Picture 8">
            <a:extLst>
              <a:ext uri="{FF2B5EF4-FFF2-40B4-BE49-F238E27FC236}">
                <a16:creationId xmlns:a16="http://schemas.microsoft.com/office/drawing/2014/main" id="{EAECA4ED-848A-0271-C0A5-5ADF9C0D7A2E}"/>
              </a:ext>
            </a:extLst>
          </p:cNvPr>
          <p:cNvPicPr>
            <a:picLocks noChangeAspect="1"/>
          </p:cNvPicPr>
          <p:nvPr/>
        </p:nvPicPr>
        <p:blipFill>
          <a:blip r:embed="rId3"/>
          <a:stretch>
            <a:fillRect/>
          </a:stretch>
        </p:blipFill>
        <p:spPr>
          <a:xfrm>
            <a:off x="224287" y="1278329"/>
            <a:ext cx="5227608" cy="2027144"/>
          </a:xfrm>
          <a:prstGeom prst="rect">
            <a:avLst/>
          </a:prstGeom>
        </p:spPr>
      </p:pic>
      <p:pic>
        <p:nvPicPr>
          <p:cNvPr id="11" name="Picture 10">
            <a:extLst>
              <a:ext uri="{FF2B5EF4-FFF2-40B4-BE49-F238E27FC236}">
                <a16:creationId xmlns:a16="http://schemas.microsoft.com/office/drawing/2014/main" id="{F4388C8F-C0C4-947F-6CEB-2BE3EF2CA8D9}"/>
              </a:ext>
            </a:extLst>
          </p:cNvPr>
          <p:cNvPicPr>
            <a:picLocks noChangeAspect="1"/>
          </p:cNvPicPr>
          <p:nvPr/>
        </p:nvPicPr>
        <p:blipFill>
          <a:blip r:embed="rId4"/>
          <a:stretch>
            <a:fillRect/>
          </a:stretch>
        </p:blipFill>
        <p:spPr>
          <a:xfrm>
            <a:off x="5581867" y="320795"/>
            <a:ext cx="2728246" cy="3157268"/>
          </a:xfrm>
          <a:prstGeom prst="rect">
            <a:avLst/>
          </a:prstGeom>
        </p:spPr>
      </p:pic>
      <p:pic>
        <p:nvPicPr>
          <p:cNvPr id="13" name="Picture 12">
            <a:extLst>
              <a:ext uri="{FF2B5EF4-FFF2-40B4-BE49-F238E27FC236}">
                <a16:creationId xmlns:a16="http://schemas.microsoft.com/office/drawing/2014/main" id="{B0E04D64-1307-E477-8502-20FAA214FB0A}"/>
              </a:ext>
            </a:extLst>
          </p:cNvPr>
          <p:cNvPicPr>
            <a:picLocks noChangeAspect="1"/>
          </p:cNvPicPr>
          <p:nvPr/>
        </p:nvPicPr>
        <p:blipFill>
          <a:blip r:embed="rId5"/>
          <a:stretch>
            <a:fillRect/>
          </a:stretch>
        </p:blipFill>
        <p:spPr>
          <a:xfrm>
            <a:off x="224287" y="5115845"/>
            <a:ext cx="7444596" cy="1354859"/>
          </a:xfrm>
          <a:prstGeom prst="rect">
            <a:avLst/>
          </a:prstGeom>
        </p:spPr>
      </p:pic>
    </p:spTree>
    <p:extLst>
      <p:ext uri="{BB962C8B-B14F-4D97-AF65-F5344CB8AC3E}">
        <p14:creationId xmlns:p14="http://schemas.microsoft.com/office/powerpoint/2010/main" val="857361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EBE0-63C6-BEF2-05B9-F6FF0ADF654B}"/>
              </a:ext>
            </a:extLst>
          </p:cNvPr>
          <p:cNvSpPr>
            <a:spLocks noGrp="1"/>
          </p:cNvSpPr>
          <p:nvPr>
            <p:ph type="title"/>
          </p:nvPr>
        </p:nvSpPr>
        <p:spPr/>
        <p:txBody>
          <a:bodyPr/>
          <a:lstStyle/>
          <a:p>
            <a:r>
              <a:rPr lang="en-SG" dirty="0"/>
              <a:t>AWS CloudWatch</a:t>
            </a:r>
          </a:p>
        </p:txBody>
      </p:sp>
      <p:pic>
        <p:nvPicPr>
          <p:cNvPr id="5" name="Content Placeholder 4">
            <a:extLst>
              <a:ext uri="{FF2B5EF4-FFF2-40B4-BE49-F238E27FC236}">
                <a16:creationId xmlns:a16="http://schemas.microsoft.com/office/drawing/2014/main" id="{2644D177-125D-ADA2-E053-DF91D7870CBC}"/>
              </a:ext>
            </a:extLst>
          </p:cNvPr>
          <p:cNvPicPr>
            <a:picLocks noGrp="1" noChangeAspect="1"/>
          </p:cNvPicPr>
          <p:nvPr>
            <p:ph idx="1"/>
          </p:nvPr>
        </p:nvPicPr>
        <p:blipFill>
          <a:blip r:embed="rId3"/>
          <a:stretch>
            <a:fillRect/>
          </a:stretch>
        </p:blipFill>
        <p:spPr>
          <a:xfrm>
            <a:off x="307589" y="2974706"/>
            <a:ext cx="8094540" cy="3671177"/>
          </a:xfrm>
        </p:spPr>
      </p:pic>
      <p:pic>
        <p:nvPicPr>
          <p:cNvPr id="4" name="Picture 3">
            <a:extLst>
              <a:ext uri="{FF2B5EF4-FFF2-40B4-BE49-F238E27FC236}">
                <a16:creationId xmlns:a16="http://schemas.microsoft.com/office/drawing/2014/main" id="{D75402F8-CD0A-7668-EE23-E01CFBD09E83}"/>
              </a:ext>
            </a:extLst>
          </p:cNvPr>
          <p:cNvPicPr>
            <a:picLocks noChangeAspect="1"/>
          </p:cNvPicPr>
          <p:nvPr/>
        </p:nvPicPr>
        <p:blipFill>
          <a:blip r:embed="rId4"/>
          <a:stretch>
            <a:fillRect/>
          </a:stretch>
        </p:blipFill>
        <p:spPr>
          <a:xfrm>
            <a:off x="219930" y="1731613"/>
            <a:ext cx="7492085" cy="1193287"/>
          </a:xfrm>
          <a:prstGeom prst="rect">
            <a:avLst/>
          </a:prstGeom>
        </p:spPr>
      </p:pic>
      <p:sp>
        <p:nvSpPr>
          <p:cNvPr id="3" name="TextBox 2">
            <a:extLst>
              <a:ext uri="{FF2B5EF4-FFF2-40B4-BE49-F238E27FC236}">
                <a16:creationId xmlns:a16="http://schemas.microsoft.com/office/drawing/2014/main" id="{9BBB735A-72EE-5804-997F-1B6307064F85}"/>
              </a:ext>
            </a:extLst>
          </p:cNvPr>
          <p:cNvSpPr txBox="1"/>
          <p:nvPr/>
        </p:nvSpPr>
        <p:spPr>
          <a:xfrm>
            <a:off x="169653" y="1207698"/>
            <a:ext cx="8272733" cy="523220"/>
          </a:xfrm>
          <a:prstGeom prst="rect">
            <a:avLst/>
          </a:prstGeom>
          <a:noFill/>
        </p:spPr>
        <p:txBody>
          <a:bodyPr wrap="square" rtlCol="0">
            <a:spAutoFit/>
          </a:bodyPr>
          <a:lstStyle/>
          <a:p>
            <a:r>
              <a:rPr lang="en-SG" sz="1400" dirty="0"/>
              <a:t>I used this service to monitor and view all the statistics of all the services I am using. I can also set alarms if something is wrong.</a:t>
            </a:r>
          </a:p>
        </p:txBody>
      </p:sp>
    </p:spTree>
    <p:extLst>
      <p:ext uri="{BB962C8B-B14F-4D97-AF65-F5344CB8AC3E}">
        <p14:creationId xmlns:p14="http://schemas.microsoft.com/office/powerpoint/2010/main" val="302728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661D4-8BED-2893-2AD8-3F1121E92572}"/>
              </a:ext>
            </a:extLst>
          </p:cNvPr>
          <p:cNvSpPr>
            <a:spLocks noGrp="1"/>
          </p:cNvSpPr>
          <p:nvPr>
            <p:ph type="title"/>
          </p:nvPr>
        </p:nvSpPr>
        <p:spPr/>
        <p:txBody>
          <a:bodyPr/>
          <a:lstStyle/>
          <a:p>
            <a:r>
              <a:rPr lang="en-SG" dirty="0"/>
              <a:t>AWS budgets monitor</a:t>
            </a:r>
          </a:p>
        </p:txBody>
      </p:sp>
      <p:pic>
        <p:nvPicPr>
          <p:cNvPr id="5" name="Content Placeholder 4">
            <a:extLst>
              <a:ext uri="{FF2B5EF4-FFF2-40B4-BE49-F238E27FC236}">
                <a16:creationId xmlns:a16="http://schemas.microsoft.com/office/drawing/2014/main" id="{734FA74B-088B-3D18-C530-A3B48F1A378C}"/>
              </a:ext>
            </a:extLst>
          </p:cNvPr>
          <p:cNvPicPr>
            <a:picLocks noGrp="1" noChangeAspect="1"/>
          </p:cNvPicPr>
          <p:nvPr>
            <p:ph idx="1"/>
          </p:nvPr>
        </p:nvPicPr>
        <p:blipFill>
          <a:blip r:embed="rId2"/>
          <a:stretch>
            <a:fillRect/>
          </a:stretch>
        </p:blipFill>
        <p:spPr>
          <a:xfrm>
            <a:off x="228600" y="1858647"/>
            <a:ext cx="6892505" cy="3297539"/>
          </a:xfrm>
        </p:spPr>
      </p:pic>
      <p:pic>
        <p:nvPicPr>
          <p:cNvPr id="7" name="Picture 6">
            <a:extLst>
              <a:ext uri="{FF2B5EF4-FFF2-40B4-BE49-F238E27FC236}">
                <a16:creationId xmlns:a16="http://schemas.microsoft.com/office/drawing/2014/main" id="{E19D3811-9F60-ABFD-2572-18C123DB4BE1}"/>
              </a:ext>
            </a:extLst>
          </p:cNvPr>
          <p:cNvPicPr>
            <a:picLocks noChangeAspect="1"/>
          </p:cNvPicPr>
          <p:nvPr/>
        </p:nvPicPr>
        <p:blipFill>
          <a:blip r:embed="rId3"/>
          <a:srcRect t="8105" b="34055"/>
          <a:stretch/>
        </p:blipFill>
        <p:spPr>
          <a:xfrm>
            <a:off x="66404" y="5156186"/>
            <a:ext cx="2924689" cy="1643539"/>
          </a:xfrm>
          <a:prstGeom prst="rect">
            <a:avLst/>
          </a:prstGeom>
        </p:spPr>
      </p:pic>
      <p:pic>
        <p:nvPicPr>
          <p:cNvPr id="4" name="Picture 3">
            <a:extLst>
              <a:ext uri="{FF2B5EF4-FFF2-40B4-BE49-F238E27FC236}">
                <a16:creationId xmlns:a16="http://schemas.microsoft.com/office/drawing/2014/main" id="{7D101A48-ECBF-A365-D028-BC6CDE6ACB1E}"/>
              </a:ext>
            </a:extLst>
          </p:cNvPr>
          <p:cNvPicPr>
            <a:picLocks noChangeAspect="1"/>
          </p:cNvPicPr>
          <p:nvPr/>
        </p:nvPicPr>
        <p:blipFill>
          <a:blip r:embed="rId4"/>
          <a:stretch>
            <a:fillRect/>
          </a:stretch>
        </p:blipFill>
        <p:spPr>
          <a:xfrm>
            <a:off x="2389517" y="5372551"/>
            <a:ext cx="6688079" cy="1210811"/>
          </a:xfrm>
          <a:prstGeom prst="rect">
            <a:avLst/>
          </a:prstGeom>
        </p:spPr>
      </p:pic>
      <p:sp>
        <p:nvSpPr>
          <p:cNvPr id="3" name="TextBox 2">
            <a:extLst>
              <a:ext uri="{FF2B5EF4-FFF2-40B4-BE49-F238E27FC236}">
                <a16:creationId xmlns:a16="http://schemas.microsoft.com/office/drawing/2014/main" id="{E1035D2D-2691-3A54-2A94-09B322242DE7}"/>
              </a:ext>
            </a:extLst>
          </p:cNvPr>
          <p:cNvSpPr txBox="1"/>
          <p:nvPr/>
        </p:nvSpPr>
        <p:spPr>
          <a:xfrm>
            <a:off x="169653" y="1207698"/>
            <a:ext cx="8396377" cy="584775"/>
          </a:xfrm>
          <a:prstGeom prst="rect">
            <a:avLst/>
          </a:prstGeom>
          <a:noFill/>
        </p:spPr>
        <p:txBody>
          <a:bodyPr wrap="square" rtlCol="0">
            <a:spAutoFit/>
          </a:bodyPr>
          <a:lstStyle/>
          <a:p>
            <a:r>
              <a:rPr lang="en-SG" sz="1600" dirty="0"/>
              <a:t>I can use this monitoring tool to ensure that my spending is normal and is within the budget. I can view anomalies and my total spending details here in this monitoring dashboard. </a:t>
            </a:r>
          </a:p>
        </p:txBody>
      </p:sp>
    </p:spTree>
    <p:extLst>
      <p:ext uri="{BB962C8B-B14F-4D97-AF65-F5344CB8AC3E}">
        <p14:creationId xmlns:p14="http://schemas.microsoft.com/office/powerpoint/2010/main" val="227920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661D4-8BED-2893-2AD8-3F1121E92572}"/>
              </a:ext>
            </a:extLst>
          </p:cNvPr>
          <p:cNvSpPr>
            <a:spLocks noGrp="1"/>
          </p:cNvSpPr>
          <p:nvPr>
            <p:ph type="title"/>
          </p:nvPr>
        </p:nvSpPr>
        <p:spPr/>
        <p:txBody>
          <a:bodyPr/>
          <a:lstStyle/>
          <a:p>
            <a:r>
              <a:rPr lang="en-SG" dirty="0"/>
              <a:t>AWS kinesis</a:t>
            </a:r>
          </a:p>
        </p:txBody>
      </p:sp>
      <p:pic>
        <p:nvPicPr>
          <p:cNvPr id="8" name="Picture 7">
            <a:extLst>
              <a:ext uri="{FF2B5EF4-FFF2-40B4-BE49-F238E27FC236}">
                <a16:creationId xmlns:a16="http://schemas.microsoft.com/office/drawing/2014/main" id="{27B78883-1C86-31CD-2904-D1BCC29FE9E7}"/>
              </a:ext>
            </a:extLst>
          </p:cNvPr>
          <p:cNvPicPr>
            <a:picLocks noChangeAspect="1"/>
          </p:cNvPicPr>
          <p:nvPr/>
        </p:nvPicPr>
        <p:blipFill>
          <a:blip r:embed="rId2"/>
          <a:stretch>
            <a:fillRect/>
          </a:stretch>
        </p:blipFill>
        <p:spPr>
          <a:xfrm>
            <a:off x="70052" y="2888305"/>
            <a:ext cx="5188788" cy="3455005"/>
          </a:xfrm>
          <a:prstGeom prst="rect">
            <a:avLst/>
          </a:prstGeom>
        </p:spPr>
      </p:pic>
      <p:pic>
        <p:nvPicPr>
          <p:cNvPr id="4" name="Picture 3">
            <a:extLst>
              <a:ext uri="{FF2B5EF4-FFF2-40B4-BE49-F238E27FC236}">
                <a16:creationId xmlns:a16="http://schemas.microsoft.com/office/drawing/2014/main" id="{CBEEE656-8471-0FAD-B375-BB3A09C849CE}"/>
              </a:ext>
            </a:extLst>
          </p:cNvPr>
          <p:cNvPicPr>
            <a:picLocks noChangeAspect="1"/>
          </p:cNvPicPr>
          <p:nvPr/>
        </p:nvPicPr>
        <p:blipFill>
          <a:blip r:embed="rId3"/>
          <a:srcRect r="49665" b="8957"/>
          <a:stretch/>
        </p:blipFill>
        <p:spPr>
          <a:xfrm>
            <a:off x="5258840" y="2784113"/>
            <a:ext cx="3031909" cy="1999405"/>
          </a:xfrm>
          <a:prstGeom prst="rect">
            <a:avLst/>
          </a:prstGeom>
        </p:spPr>
      </p:pic>
      <p:sp>
        <p:nvSpPr>
          <p:cNvPr id="7" name="Content Placeholder 3">
            <a:extLst>
              <a:ext uri="{FF2B5EF4-FFF2-40B4-BE49-F238E27FC236}">
                <a16:creationId xmlns:a16="http://schemas.microsoft.com/office/drawing/2014/main" id="{D0681677-86E3-D4B2-E421-E9B7F6366EE9}"/>
              </a:ext>
            </a:extLst>
          </p:cNvPr>
          <p:cNvSpPr>
            <a:spLocks noGrp="1"/>
          </p:cNvSpPr>
          <p:nvPr>
            <p:ph idx="1"/>
          </p:nvPr>
        </p:nvSpPr>
        <p:spPr>
          <a:xfrm>
            <a:off x="64698" y="1220945"/>
            <a:ext cx="8423693" cy="2091906"/>
          </a:xfrm>
        </p:spPr>
        <p:txBody>
          <a:bodyPr>
            <a:normAutofit/>
          </a:bodyPr>
          <a:lstStyle/>
          <a:p>
            <a:r>
              <a:rPr lang="en-SG" sz="1800" dirty="0"/>
              <a:t>I am using this feature to collect some metrics based on all the incoming data from the IOT device. Please refer to the video for the demonstration of this service.</a:t>
            </a:r>
            <a:endParaRPr lang="en-SG" sz="1800" dirty="0">
              <a:hlinkClick r:id="rId4"/>
            </a:endParaRPr>
          </a:p>
          <a:p>
            <a:r>
              <a:rPr lang="en-SG" sz="1800" dirty="0">
                <a:hlinkClick r:id="rId4"/>
              </a:rPr>
              <a:t>https://youtu.be/M06VZUUGr8U</a:t>
            </a:r>
            <a:r>
              <a:rPr lang="en-SG" sz="1800" dirty="0"/>
              <a:t> </a:t>
            </a:r>
          </a:p>
          <a:p>
            <a:r>
              <a:rPr lang="en-SG" sz="1800" dirty="0"/>
              <a:t> I implemented this feature using the shared student’s AWS portal to use some services which are restricted for the personal learner's lab given to us.  </a:t>
            </a:r>
          </a:p>
        </p:txBody>
      </p:sp>
      <p:pic>
        <p:nvPicPr>
          <p:cNvPr id="9" name="Picture 8">
            <a:extLst>
              <a:ext uri="{FF2B5EF4-FFF2-40B4-BE49-F238E27FC236}">
                <a16:creationId xmlns:a16="http://schemas.microsoft.com/office/drawing/2014/main" id="{B508DC64-1C14-7364-DDBB-4E6E38D2F6EE}"/>
              </a:ext>
            </a:extLst>
          </p:cNvPr>
          <p:cNvPicPr>
            <a:picLocks noChangeAspect="1"/>
          </p:cNvPicPr>
          <p:nvPr/>
        </p:nvPicPr>
        <p:blipFill>
          <a:blip r:embed="rId3"/>
          <a:srcRect l="49952" b="10649"/>
          <a:stretch/>
        </p:blipFill>
        <p:spPr>
          <a:xfrm>
            <a:off x="5306666" y="4791504"/>
            <a:ext cx="2936255" cy="1911222"/>
          </a:xfrm>
          <a:prstGeom prst="rect">
            <a:avLst/>
          </a:prstGeom>
        </p:spPr>
      </p:pic>
    </p:spTree>
    <p:extLst>
      <p:ext uri="{BB962C8B-B14F-4D97-AF65-F5344CB8AC3E}">
        <p14:creationId xmlns:p14="http://schemas.microsoft.com/office/powerpoint/2010/main" val="3408054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60883-4456-8BCA-A5F6-9DFA712489F2}"/>
              </a:ext>
            </a:extLst>
          </p:cNvPr>
          <p:cNvSpPr>
            <a:spLocks noGrp="1"/>
          </p:cNvSpPr>
          <p:nvPr>
            <p:ph type="title"/>
          </p:nvPr>
        </p:nvSpPr>
        <p:spPr/>
        <p:txBody>
          <a:bodyPr/>
          <a:lstStyle/>
          <a:p>
            <a:r>
              <a:rPr lang="en-SG" dirty="0"/>
              <a:t>AWS S3 Storage</a:t>
            </a:r>
          </a:p>
        </p:txBody>
      </p:sp>
      <p:sp>
        <p:nvSpPr>
          <p:cNvPr id="4" name="Content Placeholder 3">
            <a:extLst>
              <a:ext uri="{FF2B5EF4-FFF2-40B4-BE49-F238E27FC236}">
                <a16:creationId xmlns:a16="http://schemas.microsoft.com/office/drawing/2014/main" id="{ADF14917-3D5D-B487-C71F-3324E091CEE2}"/>
              </a:ext>
            </a:extLst>
          </p:cNvPr>
          <p:cNvSpPr>
            <a:spLocks noGrp="1"/>
          </p:cNvSpPr>
          <p:nvPr>
            <p:ph idx="1"/>
          </p:nvPr>
        </p:nvSpPr>
        <p:spPr>
          <a:xfrm>
            <a:off x="146650" y="1263770"/>
            <a:ext cx="8367622" cy="1483673"/>
          </a:xfrm>
        </p:spPr>
        <p:txBody>
          <a:bodyPr>
            <a:normAutofit fontScale="92500" lnSpcReduction="20000"/>
          </a:bodyPr>
          <a:lstStyle/>
          <a:p>
            <a:r>
              <a:rPr lang="en-SG" sz="1900" dirty="0"/>
              <a:t>I have used S3 to store my data</a:t>
            </a:r>
          </a:p>
          <a:p>
            <a:r>
              <a:rPr lang="en-SG" sz="1900" dirty="0">
                <a:hlinkClick r:id="rId2"/>
              </a:rPr>
              <a:t>https://youtu.be/1iWCPOhtgGE</a:t>
            </a:r>
            <a:r>
              <a:rPr lang="en-SG" sz="1900" dirty="0"/>
              <a:t> </a:t>
            </a:r>
          </a:p>
          <a:p>
            <a:r>
              <a:rPr lang="en-SG" sz="1900" dirty="0"/>
              <a:t>I implemented this feature using the additional student’s AWS portal to use some services which are restricted for the personal learners lab. </a:t>
            </a:r>
          </a:p>
          <a:p>
            <a:r>
              <a:rPr lang="en-SG" sz="1900" dirty="0"/>
              <a:t>Please refer to the video for the demonstration of this service.</a:t>
            </a:r>
          </a:p>
        </p:txBody>
      </p:sp>
      <p:pic>
        <p:nvPicPr>
          <p:cNvPr id="7" name="Picture 6">
            <a:extLst>
              <a:ext uri="{FF2B5EF4-FFF2-40B4-BE49-F238E27FC236}">
                <a16:creationId xmlns:a16="http://schemas.microsoft.com/office/drawing/2014/main" id="{CFB735D0-5E28-A284-A3BB-B8E942F3E911}"/>
              </a:ext>
            </a:extLst>
          </p:cNvPr>
          <p:cNvPicPr>
            <a:picLocks noChangeAspect="1"/>
          </p:cNvPicPr>
          <p:nvPr/>
        </p:nvPicPr>
        <p:blipFill>
          <a:blip r:embed="rId3"/>
          <a:srcRect t="2200" r="32985"/>
          <a:stretch/>
        </p:blipFill>
        <p:spPr>
          <a:xfrm>
            <a:off x="0" y="2756834"/>
            <a:ext cx="4699838" cy="3375668"/>
          </a:xfrm>
          <a:prstGeom prst="rect">
            <a:avLst/>
          </a:prstGeom>
        </p:spPr>
      </p:pic>
      <p:pic>
        <p:nvPicPr>
          <p:cNvPr id="9" name="Picture 8">
            <a:extLst>
              <a:ext uri="{FF2B5EF4-FFF2-40B4-BE49-F238E27FC236}">
                <a16:creationId xmlns:a16="http://schemas.microsoft.com/office/drawing/2014/main" id="{C22B3032-F5E6-E4A9-D8B7-2002B59A8D7E}"/>
              </a:ext>
            </a:extLst>
          </p:cNvPr>
          <p:cNvPicPr>
            <a:picLocks noChangeAspect="1"/>
          </p:cNvPicPr>
          <p:nvPr/>
        </p:nvPicPr>
        <p:blipFill>
          <a:blip r:embed="rId4"/>
          <a:srcRect r="32469"/>
          <a:stretch/>
        </p:blipFill>
        <p:spPr>
          <a:xfrm>
            <a:off x="4699838" y="2860094"/>
            <a:ext cx="3640235" cy="2707448"/>
          </a:xfrm>
          <a:prstGeom prst="rect">
            <a:avLst/>
          </a:prstGeom>
        </p:spPr>
      </p:pic>
      <p:pic>
        <p:nvPicPr>
          <p:cNvPr id="12" name="Picture 11">
            <a:extLst>
              <a:ext uri="{FF2B5EF4-FFF2-40B4-BE49-F238E27FC236}">
                <a16:creationId xmlns:a16="http://schemas.microsoft.com/office/drawing/2014/main" id="{52756180-5464-E537-FB6C-4CAA4B1A3108}"/>
              </a:ext>
            </a:extLst>
          </p:cNvPr>
          <p:cNvPicPr>
            <a:picLocks noChangeAspect="1"/>
          </p:cNvPicPr>
          <p:nvPr/>
        </p:nvPicPr>
        <p:blipFill>
          <a:blip r:embed="rId5"/>
          <a:srcRect l="2850" t="6727" r="5304"/>
          <a:stretch/>
        </p:blipFill>
        <p:spPr>
          <a:xfrm>
            <a:off x="4898189" y="129768"/>
            <a:ext cx="3243532" cy="1645761"/>
          </a:xfrm>
          <a:prstGeom prst="rect">
            <a:avLst/>
          </a:prstGeom>
        </p:spPr>
      </p:pic>
      <p:pic>
        <p:nvPicPr>
          <p:cNvPr id="14" name="Picture 13">
            <a:extLst>
              <a:ext uri="{FF2B5EF4-FFF2-40B4-BE49-F238E27FC236}">
                <a16:creationId xmlns:a16="http://schemas.microsoft.com/office/drawing/2014/main" id="{1F1F0C57-D7D4-5B72-7655-3FFFC51FC20E}"/>
              </a:ext>
            </a:extLst>
          </p:cNvPr>
          <p:cNvPicPr>
            <a:picLocks noChangeAspect="1"/>
          </p:cNvPicPr>
          <p:nvPr/>
        </p:nvPicPr>
        <p:blipFill>
          <a:blip r:embed="rId6"/>
          <a:srcRect t="11647" b="23183"/>
          <a:stretch/>
        </p:blipFill>
        <p:spPr>
          <a:xfrm>
            <a:off x="146650" y="6245153"/>
            <a:ext cx="9144000" cy="483079"/>
          </a:xfrm>
          <a:prstGeom prst="rect">
            <a:avLst/>
          </a:prstGeom>
        </p:spPr>
      </p:pic>
    </p:spTree>
    <p:extLst>
      <p:ext uri="{BB962C8B-B14F-4D97-AF65-F5344CB8AC3E}">
        <p14:creationId xmlns:p14="http://schemas.microsoft.com/office/powerpoint/2010/main" val="2497252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894" y="1247259"/>
            <a:ext cx="8298611" cy="4800600"/>
          </a:xfrm>
        </p:spPr>
        <p:txBody>
          <a:bodyPr>
            <a:normAutofit/>
          </a:bodyPr>
          <a:lstStyle/>
          <a:p>
            <a:r>
              <a:rPr lang="en-US" dirty="0"/>
              <a:t> I created a Thing in </a:t>
            </a:r>
            <a:r>
              <a:rPr lang="en-US" b="1" dirty="0"/>
              <a:t>AWS IOT core </a:t>
            </a:r>
            <a:r>
              <a:rPr lang="en-US" dirty="0"/>
              <a:t>my_thing. It can send some data which I configured it to take from an open-source weather API and generated data to a MQTT topic, topic_1. I also configured an </a:t>
            </a:r>
            <a:r>
              <a:rPr lang="en-US" b="1" dirty="0"/>
              <a:t>IOT Rule </a:t>
            </a:r>
            <a:r>
              <a:rPr lang="en-US" dirty="0"/>
              <a:t>which selects everything from the MQTT topic and I connected it to the </a:t>
            </a:r>
            <a:r>
              <a:rPr lang="en-US" b="1" dirty="0"/>
              <a:t>AWS</a:t>
            </a:r>
            <a:r>
              <a:rPr lang="en-US" dirty="0"/>
              <a:t> </a:t>
            </a:r>
            <a:r>
              <a:rPr lang="en-US" b="1" dirty="0"/>
              <a:t>Lambda, </a:t>
            </a:r>
            <a:r>
              <a:rPr lang="en-US" dirty="0"/>
              <a:t>in my lambda, I configured some conditions if they are over the threshold,  and I receive an email via configurations made through </a:t>
            </a:r>
            <a:r>
              <a:rPr lang="en-US" b="1" dirty="0"/>
              <a:t>AWS SNS</a:t>
            </a:r>
            <a:r>
              <a:rPr lang="en-US" dirty="0"/>
              <a:t>. The email tells me what to do or what ComfyHome did. Data also gets stored in the </a:t>
            </a:r>
            <a:r>
              <a:rPr lang="en-US" b="1" dirty="0"/>
              <a:t>AWS</a:t>
            </a:r>
            <a:r>
              <a:rPr lang="en-US" dirty="0"/>
              <a:t> </a:t>
            </a:r>
            <a:r>
              <a:rPr lang="en-US" b="1" dirty="0"/>
              <a:t>Dynamo DB. </a:t>
            </a:r>
          </a:p>
        </p:txBody>
      </p:sp>
      <p:sp>
        <p:nvSpPr>
          <p:cNvPr id="4" name="Title 1"/>
          <p:cNvSpPr txBox="1">
            <a:spLocks noGrp="1"/>
          </p:cNvSpPr>
          <p:nvPr>
            <p:ph type="title"/>
          </p:nvPr>
        </p:nvSpPr>
        <p:spPr>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dirty="0"/>
              <a:t>Main basic feature</a:t>
            </a:r>
          </a:p>
        </p:txBody>
      </p:sp>
      <p:pic>
        <p:nvPicPr>
          <p:cNvPr id="5" name="Picture 4">
            <a:extLst>
              <a:ext uri="{FF2B5EF4-FFF2-40B4-BE49-F238E27FC236}">
                <a16:creationId xmlns:a16="http://schemas.microsoft.com/office/drawing/2014/main" id="{AC11750E-8268-C127-844C-213EE811ED08}"/>
              </a:ext>
            </a:extLst>
          </p:cNvPr>
          <p:cNvPicPr>
            <a:picLocks noChangeAspect="1"/>
          </p:cNvPicPr>
          <p:nvPr/>
        </p:nvPicPr>
        <p:blipFill>
          <a:blip r:embed="rId2"/>
          <a:stretch>
            <a:fillRect/>
          </a:stretch>
        </p:blipFill>
        <p:spPr>
          <a:xfrm>
            <a:off x="0" y="4505595"/>
            <a:ext cx="9180383" cy="1705424"/>
          </a:xfrm>
          <a:prstGeom prst="rect">
            <a:avLst/>
          </a:prstGeom>
        </p:spPr>
      </p:pic>
    </p:spTree>
    <p:extLst>
      <p:ext uri="{BB962C8B-B14F-4D97-AF65-F5344CB8AC3E}">
        <p14:creationId xmlns:p14="http://schemas.microsoft.com/office/powerpoint/2010/main" val="3556773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60883-4456-8BCA-A5F6-9DFA712489F2}"/>
              </a:ext>
            </a:extLst>
          </p:cNvPr>
          <p:cNvSpPr>
            <a:spLocks noGrp="1"/>
          </p:cNvSpPr>
          <p:nvPr>
            <p:ph type="title"/>
          </p:nvPr>
        </p:nvSpPr>
        <p:spPr>
          <a:xfrm>
            <a:off x="86264" y="-106106"/>
            <a:ext cx="7620000" cy="1143000"/>
          </a:xfrm>
        </p:spPr>
        <p:txBody>
          <a:bodyPr/>
          <a:lstStyle/>
          <a:p>
            <a:r>
              <a:rPr lang="en-SG" dirty="0"/>
              <a:t>AWS SNS (SMS protocol)</a:t>
            </a:r>
          </a:p>
        </p:txBody>
      </p:sp>
      <p:pic>
        <p:nvPicPr>
          <p:cNvPr id="5" name="Content Placeholder 4">
            <a:extLst>
              <a:ext uri="{FF2B5EF4-FFF2-40B4-BE49-F238E27FC236}">
                <a16:creationId xmlns:a16="http://schemas.microsoft.com/office/drawing/2014/main" id="{9B2F7AF4-3C97-37D9-9F88-EE3DAB9425BE}"/>
              </a:ext>
            </a:extLst>
          </p:cNvPr>
          <p:cNvPicPr>
            <a:picLocks noGrp="1" noChangeAspect="1"/>
          </p:cNvPicPr>
          <p:nvPr>
            <p:ph idx="1"/>
          </p:nvPr>
        </p:nvPicPr>
        <p:blipFill>
          <a:blip r:embed="rId2"/>
          <a:stretch>
            <a:fillRect/>
          </a:stretch>
        </p:blipFill>
        <p:spPr>
          <a:xfrm>
            <a:off x="86264" y="2585997"/>
            <a:ext cx="6333424" cy="900691"/>
          </a:xfrm>
        </p:spPr>
      </p:pic>
      <p:sp>
        <p:nvSpPr>
          <p:cNvPr id="4" name="TextBox 3">
            <a:extLst>
              <a:ext uri="{FF2B5EF4-FFF2-40B4-BE49-F238E27FC236}">
                <a16:creationId xmlns:a16="http://schemas.microsoft.com/office/drawing/2014/main" id="{115914F6-A2A7-580D-5D10-A0F913743B09}"/>
              </a:ext>
            </a:extLst>
          </p:cNvPr>
          <p:cNvSpPr txBox="1"/>
          <p:nvPr/>
        </p:nvSpPr>
        <p:spPr>
          <a:xfrm>
            <a:off x="0" y="845032"/>
            <a:ext cx="7375585" cy="1754326"/>
          </a:xfrm>
          <a:prstGeom prst="rect">
            <a:avLst/>
          </a:prstGeom>
          <a:noFill/>
        </p:spPr>
        <p:txBody>
          <a:bodyPr wrap="square">
            <a:spAutoFit/>
          </a:bodyPr>
          <a:lstStyle/>
          <a:p>
            <a:pPr marL="285750" indent="-285750">
              <a:buFont typeface="Arial" panose="020B0604020202020204" pitchFamily="34" charset="0"/>
              <a:buChar char="•"/>
            </a:pPr>
            <a:r>
              <a:rPr lang="en-SG" sz="1800" dirty="0"/>
              <a:t>I have used SMS protocol to send my messages to the users along with the email. </a:t>
            </a:r>
          </a:p>
          <a:p>
            <a:pPr marL="285750" indent="-285750">
              <a:buFont typeface="Arial" panose="020B0604020202020204" pitchFamily="34" charset="0"/>
              <a:buChar char="•"/>
            </a:pPr>
            <a:r>
              <a:rPr lang="en-SG" dirty="0"/>
              <a:t>I</a:t>
            </a:r>
            <a:r>
              <a:rPr lang="en-SG" sz="1800" dirty="0"/>
              <a:t> implemented this feature using the additional student’s AWS portal to use some services which are restricted for the personal learners lab. </a:t>
            </a:r>
          </a:p>
          <a:p>
            <a:pPr marL="285750" indent="-285750">
              <a:buFont typeface="Arial" panose="020B0604020202020204" pitchFamily="34" charset="0"/>
              <a:buChar char="•"/>
            </a:pPr>
            <a:r>
              <a:rPr lang="en-SG" sz="1800" dirty="0"/>
              <a:t>Please refer to the video for the demonstration of this service.</a:t>
            </a:r>
          </a:p>
          <a:p>
            <a:pPr marL="285750" indent="-285750">
              <a:buFont typeface="Arial" panose="020B0604020202020204" pitchFamily="34" charset="0"/>
              <a:buChar char="•"/>
            </a:pPr>
            <a:r>
              <a:rPr lang="en-SG" sz="1800" dirty="0">
                <a:hlinkClick r:id="rId3"/>
              </a:rPr>
              <a:t>https://youtu.be/JvdML8DPWio</a:t>
            </a:r>
            <a:r>
              <a:rPr lang="en-SG" dirty="0"/>
              <a:t> </a:t>
            </a:r>
            <a:endParaRPr lang="en-SG" sz="1800" dirty="0"/>
          </a:p>
        </p:txBody>
      </p:sp>
      <p:pic>
        <p:nvPicPr>
          <p:cNvPr id="7" name="Picture 6">
            <a:extLst>
              <a:ext uri="{FF2B5EF4-FFF2-40B4-BE49-F238E27FC236}">
                <a16:creationId xmlns:a16="http://schemas.microsoft.com/office/drawing/2014/main" id="{EB8D9E55-8F6B-E1EA-35C3-5782D46BD570}"/>
              </a:ext>
            </a:extLst>
          </p:cNvPr>
          <p:cNvPicPr>
            <a:picLocks noChangeAspect="1"/>
          </p:cNvPicPr>
          <p:nvPr/>
        </p:nvPicPr>
        <p:blipFill>
          <a:blip r:embed="rId4"/>
          <a:stretch>
            <a:fillRect/>
          </a:stretch>
        </p:blipFill>
        <p:spPr>
          <a:xfrm>
            <a:off x="86264" y="3550496"/>
            <a:ext cx="6333424" cy="2731576"/>
          </a:xfrm>
          <a:prstGeom prst="rect">
            <a:avLst/>
          </a:prstGeom>
        </p:spPr>
      </p:pic>
      <p:pic>
        <p:nvPicPr>
          <p:cNvPr id="9" name="Picture 8">
            <a:extLst>
              <a:ext uri="{FF2B5EF4-FFF2-40B4-BE49-F238E27FC236}">
                <a16:creationId xmlns:a16="http://schemas.microsoft.com/office/drawing/2014/main" id="{533D707B-F2EF-63EF-98F8-0B6246C8D877}"/>
              </a:ext>
            </a:extLst>
          </p:cNvPr>
          <p:cNvPicPr>
            <a:picLocks noChangeAspect="1"/>
          </p:cNvPicPr>
          <p:nvPr/>
        </p:nvPicPr>
        <p:blipFill>
          <a:blip r:embed="rId5"/>
          <a:stretch>
            <a:fillRect/>
          </a:stretch>
        </p:blipFill>
        <p:spPr>
          <a:xfrm>
            <a:off x="0" y="6499881"/>
            <a:ext cx="9144000" cy="259037"/>
          </a:xfrm>
          <a:prstGeom prst="rect">
            <a:avLst/>
          </a:prstGeom>
        </p:spPr>
      </p:pic>
    </p:spTree>
    <p:extLst>
      <p:ext uri="{BB962C8B-B14F-4D97-AF65-F5344CB8AC3E}">
        <p14:creationId xmlns:p14="http://schemas.microsoft.com/office/powerpoint/2010/main" val="1692465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screenshot of a computer&#10;&#10;Description automatically generated">
            <a:extLst>
              <a:ext uri="{FF2B5EF4-FFF2-40B4-BE49-F238E27FC236}">
                <a16:creationId xmlns:a16="http://schemas.microsoft.com/office/drawing/2014/main" id="{8935C842-EE15-C282-F6E5-798242BAD8A0}"/>
              </a:ext>
            </a:extLst>
          </p:cNvPr>
          <p:cNvPicPr>
            <a:picLocks noGrp="1" noChangeAspect="1"/>
          </p:cNvPicPr>
          <p:nvPr>
            <p:ph idx="1"/>
          </p:nvPr>
        </p:nvPicPr>
        <p:blipFill>
          <a:blip r:embed="rId2"/>
          <a:stretch>
            <a:fillRect/>
          </a:stretch>
        </p:blipFill>
        <p:spPr>
          <a:xfrm>
            <a:off x="90488" y="176206"/>
            <a:ext cx="7989837" cy="4214639"/>
          </a:xfrm>
          <a:prstGeom prst="rect">
            <a:avLst/>
          </a:prstGeom>
          <a:noFill/>
        </p:spPr>
      </p:pic>
      <p:sp>
        <p:nvSpPr>
          <p:cNvPr id="4" name="AutoShape 2">
            <a:extLst>
              <a:ext uri="{FF2B5EF4-FFF2-40B4-BE49-F238E27FC236}">
                <a16:creationId xmlns:a16="http://schemas.microsoft.com/office/drawing/2014/main" id="{FBBE7066-E268-643C-8B75-47FF501ABDA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6" name="Picture 5">
            <a:extLst>
              <a:ext uri="{FF2B5EF4-FFF2-40B4-BE49-F238E27FC236}">
                <a16:creationId xmlns:a16="http://schemas.microsoft.com/office/drawing/2014/main" id="{C4B523DE-FEC4-F9D7-1E9B-7B0EBFCC27FE}"/>
              </a:ext>
            </a:extLst>
          </p:cNvPr>
          <p:cNvPicPr>
            <a:picLocks noChangeAspect="1"/>
          </p:cNvPicPr>
          <p:nvPr/>
        </p:nvPicPr>
        <p:blipFill>
          <a:blip r:embed="rId3"/>
          <a:stretch>
            <a:fillRect/>
          </a:stretch>
        </p:blipFill>
        <p:spPr>
          <a:xfrm>
            <a:off x="284671" y="4462243"/>
            <a:ext cx="2114709" cy="2281919"/>
          </a:xfrm>
          <a:prstGeom prst="rect">
            <a:avLst/>
          </a:prstGeom>
        </p:spPr>
      </p:pic>
      <p:pic>
        <p:nvPicPr>
          <p:cNvPr id="8" name="Picture 7">
            <a:extLst>
              <a:ext uri="{FF2B5EF4-FFF2-40B4-BE49-F238E27FC236}">
                <a16:creationId xmlns:a16="http://schemas.microsoft.com/office/drawing/2014/main" id="{43C768AD-E883-5AE1-4C96-968E78AD49AC}"/>
              </a:ext>
            </a:extLst>
          </p:cNvPr>
          <p:cNvPicPr>
            <a:picLocks noChangeAspect="1"/>
          </p:cNvPicPr>
          <p:nvPr/>
        </p:nvPicPr>
        <p:blipFill>
          <a:blip r:embed="rId4"/>
          <a:stretch>
            <a:fillRect/>
          </a:stretch>
        </p:blipFill>
        <p:spPr>
          <a:xfrm>
            <a:off x="3690642" y="5003043"/>
            <a:ext cx="2953162" cy="1200318"/>
          </a:xfrm>
          <a:prstGeom prst="rect">
            <a:avLst/>
          </a:prstGeom>
        </p:spPr>
      </p:pic>
    </p:spTree>
    <p:extLst>
      <p:ext uri="{BB962C8B-B14F-4D97-AF65-F5344CB8AC3E}">
        <p14:creationId xmlns:p14="http://schemas.microsoft.com/office/powerpoint/2010/main" val="3704107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A133-4F27-01B8-BC80-A6C5C6B49D01}"/>
              </a:ext>
            </a:extLst>
          </p:cNvPr>
          <p:cNvSpPr>
            <a:spLocks noGrp="1"/>
          </p:cNvSpPr>
          <p:nvPr>
            <p:ph type="title"/>
          </p:nvPr>
        </p:nvSpPr>
        <p:spPr/>
        <p:txBody>
          <a:bodyPr/>
          <a:lstStyle/>
          <a:p>
            <a:r>
              <a:rPr lang="en-US" dirty="0"/>
              <a:t>M5 Core 2 device</a:t>
            </a:r>
            <a:endParaRPr lang="en-SG" dirty="0"/>
          </a:p>
        </p:txBody>
      </p:sp>
      <p:sp>
        <p:nvSpPr>
          <p:cNvPr id="3" name="Content Placeholder 2">
            <a:extLst>
              <a:ext uri="{FF2B5EF4-FFF2-40B4-BE49-F238E27FC236}">
                <a16:creationId xmlns:a16="http://schemas.microsoft.com/office/drawing/2014/main" id="{3D5D05A0-7059-068C-9528-FCEEFA7A700A}"/>
              </a:ext>
            </a:extLst>
          </p:cNvPr>
          <p:cNvSpPr>
            <a:spLocks noGrp="1"/>
          </p:cNvSpPr>
          <p:nvPr>
            <p:ph idx="1"/>
          </p:nvPr>
        </p:nvSpPr>
        <p:spPr>
          <a:xfrm>
            <a:off x="146650" y="1413325"/>
            <a:ext cx="8022566" cy="4800600"/>
          </a:xfrm>
        </p:spPr>
        <p:txBody>
          <a:bodyPr/>
          <a:lstStyle/>
          <a:p>
            <a:r>
              <a:rPr lang="en-US" dirty="0"/>
              <a:t>I tried to experiment and try out something new by using the M5 Core device with the ENV III to measure the current temperature of the room. </a:t>
            </a:r>
          </a:p>
          <a:p>
            <a:r>
              <a:rPr lang="en-US" dirty="0"/>
              <a:t>I wanted to collect the temperature from this tool and then publish to a mqtt test topic:  “topic_2” then create a rule, my_iot_m5score2 to send all the data from topic_2 to be stored in Dynamo DB, m5core2_storage.</a:t>
            </a:r>
          </a:p>
          <a:p>
            <a:endParaRPr lang="en-SG" dirty="0"/>
          </a:p>
        </p:txBody>
      </p:sp>
    </p:spTree>
    <p:extLst>
      <p:ext uri="{BB962C8B-B14F-4D97-AF65-F5344CB8AC3E}">
        <p14:creationId xmlns:p14="http://schemas.microsoft.com/office/powerpoint/2010/main" val="155904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7DF773-053D-D5DE-2CB1-870E4232BBAB}"/>
              </a:ext>
            </a:extLst>
          </p:cNvPr>
          <p:cNvPicPr>
            <a:picLocks noGrp="1" noChangeAspect="1"/>
          </p:cNvPicPr>
          <p:nvPr>
            <p:ph idx="1"/>
          </p:nvPr>
        </p:nvPicPr>
        <p:blipFill>
          <a:blip r:embed="rId2"/>
          <a:stretch>
            <a:fillRect/>
          </a:stretch>
        </p:blipFill>
        <p:spPr>
          <a:xfrm>
            <a:off x="365760" y="878786"/>
            <a:ext cx="6023514" cy="3179946"/>
          </a:xfrm>
          <a:prstGeom prst="rect">
            <a:avLst/>
          </a:prstGeom>
        </p:spPr>
      </p:pic>
      <p:pic>
        <p:nvPicPr>
          <p:cNvPr id="6" name="Picture 5">
            <a:extLst>
              <a:ext uri="{FF2B5EF4-FFF2-40B4-BE49-F238E27FC236}">
                <a16:creationId xmlns:a16="http://schemas.microsoft.com/office/drawing/2014/main" id="{7E7C44DC-838A-CC92-3FD7-39BF28707309}"/>
              </a:ext>
            </a:extLst>
          </p:cNvPr>
          <p:cNvPicPr>
            <a:picLocks noChangeAspect="1"/>
          </p:cNvPicPr>
          <p:nvPr/>
        </p:nvPicPr>
        <p:blipFill>
          <a:blip r:embed="rId3"/>
          <a:stretch>
            <a:fillRect/>
          </a:stretch>
        </p:blipFill>
        <p:spPr>
          <a:xfrm>
            <a:off x="365760" y="4389241"/>
            <a:ext cx="2196613" cy="2243208"/>
          </a:xfrm>
          <a:prstGeom prst="rect">
            <a:avLst/>
          </a:prstGeom>
        </p:spPr>
      </p:pic>
      <p:sp>
        <p:nvSpPr>
          <p:cNvPr id="7" name="TextBox 6">
            <a:extLst>
              <a:ext uri="{FF2B5EF4-FFF2-40B4-BE49-F238E27FC236}">
                <a16:creationId xmlns:a16="http://schemas.microsoft.com/office/drawing/2014/main" id="{83205F18-E553-99A5-495E-44E1CC113877}"/>
              </a:ext>
            </a:extLst>
          </p:cNvPr>
          <p:cNvSpPr txBox="1"/>
          <p:nvPr/>
        </p:nvSpPr>
        <p:spPr>
          <a:xfrm>
            <a:off x="276044" y="448574"/>
            <a:ext cx="8151963" cy="369332"/>
          </a:xfrm>
          <a:prstGeom prst="rect">
            <a:avLst/>
          </a:prstGeom>
          <a:noFill/>
        </p:spPr>
        <p:txBody>
          <a:bodyPr wrap="square" rtlCol="0">
            <a:spAutoFit/>
          </a:bodyPr>
          <a:lstStyle/>
          <a:p>
            <a:r>
              <a:rPr lang="en-SG" dirty="0"/>
              <a:t>This is my IOT rule and this is my action to store the data inside the dynamo </a:t>
            </a:r>
            <a:r>
              <a:rPr lang="en-SG" dirty="0" err="1"/>
              <a:t>db</a:t>
            </a:r>
            <a:r>
              <a:rPr lang="en-SG" dirty="0"/>
              <a:t> table.</a:t>
            </a:r>
          </a:p>
        </p:txBody>
      </p:sp>
      <p:sp>
        <p:nvSpPr>
          <p:cNvPr id="8" name="TextBox 7">
            <a:extLst>
              <a:ext uri="{FF2B5EF4-FFF2-40B4-BE49-F238E27FC236}">
                <a16:creationId xmlns:a16="http://schemas.microsoft.com/office/drawing/2014/main" id="{A42EE3A3-892A-9082-952F-39690CC31F93}"/>
              </a:ext>
            </a:extLst>
          </p:cNvPr>
          <p:cNvSpPr txBox="1"/>
          <p:nvPr/>
        </p:nvSpPr>
        <p:spPr>
          <a:xfrm>
            <a:off x="2562373" y="5326179"/>
            <a:ext cx="4658264" cy="646331"/>
          </a:xfrm>
          <a:prstGeom prst="rect">
            <a:avLst/>
          </a:prstGeom>
          <a:noFill/>
        </p:spPr>
        <p:txBody>
          <a:bodyPr wrap="square" rtlCol="0">
            <a:spAutoFit/>
          </a:bodyPr>
          <a:lstStyle/>
          <a:p>
            <a:r>
              <a:rPr lang="en-SG" dirty="0"/>
              <a:t>I have created a new database in dynamo to store the topic_2 data</a:t>
            </a:r>
          </a:p>
        </p:txBody>
      </p:sp>
    </p:spTree>
    <p:extLst>
      <p:ext uri="{BB962C8B-B14F-4D97-AF65-F5344CB8AC3E}">
        <p14:creationId xmlns:p14="http://schemas.microsoft.com/office/powerpoint/2010/main" val="1887296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01F4BEF-54FD-753F-C4CC-4899DC28141A}"/>
              </a:ext>
            </a:extLst>
          </p:cNvPr>
          <p:cNvPicPr>
            <a:picLocks noGrp="1" noChangeAspect="1"/>
          </p:cNvPicPr>
          <p:nvPr>
            <p:ph idx="1"/>
          </p:nvPr>
        </p:nvPicPr>
        <p:blipFill>
          <a:blip r:embed="rId2"/>
          <a:stretch>
            <a:fillRect/>
          </a:stretch>
        </p:blipFill>
        <p:spPr>
          <a:xfrm>
            <a:off x="436370" y="421946"/>
            <a:ext cx="5822710" cy="5866711"/>
          </a:xfrm>
          <a:noFill/>
        </p:spPr>
      </p:pic>
      <p:sp>
        <p:nvSpPr>
          <p:cNvPr id="6" name="TextBox 5">
            <a:extLst>
              <a:ext uri="{FF2B5EF4-FFF2-40B4-BE49-F238E27FC236}">
                <a16:creationId xmlns:a16="http://schemas.microsoft.com/office/drawing/2014/main" id="{C895333B-3356-2DBC-7F1D-AAEA62CEBC5A}"/>
              </a:ext>
            </a:extLst>
          </p:cNvPr>
          <p:cNvSpPr txBox="1"/>
          <p:nvPr/>
        </p:nvSpPr>
        <p:spPr>
          <a:xfrm>
            <a:off x="6443931" y="2985969"/>
            <a:ext cx="4658264" cy="369332"/>
          </a:xfrm>
          <a:prstGeom prst="rect">
            <a:avLst/>
          </a:prstGeom>
          <a:noFill/>
        </p:spPr>
        <p:txBody>
          <a:bodyPr wrap="square" rtlCol="0">
            <a:spAutoFit/>
          </a:bodyPr>
          <a:lstStyle/>
          <a:p>
            <a:r>
              <a:rPr lang="en-SG" dirty="0"/>
              <a:t>M5 CORE 2 codes</a:t>
            </a:r>
          </a:p>
        </p:txBody>
      </p:sp>
    </p:spTree>
    <p:extLst>
      <p:ext uri="{BB962C8B-B14F-4D97-AF65-F5344CB8AC3E}">
        <p14:creationId xmlns:p14="http://schemas.microsoft.com/office/powerpoint/2010/main" val="2135550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718273" y="45159"/>
            <a:ext cx="9103148" cy="912102"/>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3200" dirty="0"/>
              <a:t>Link between the project’s aim and device</a:t>
            </a:r>
          </a:p>
        </p:txBody>
      </p:sp>
      <p:sp>
        <p:nvSpPr>
          <p:cNvPr id="2" name="Rectangle 1"/>
          <p:cNvSpPr/>
          <p:nvPr/>
        </p:nvSpPr>
        <p:spPr>
          <a:xfrm>
            <a:off x="207035" y="1305341"/>
            <a:ext cx="8177840" cy="4247317"/>
          </a:xfrm>
          <a:prstGeom prst="rect">
            <a:avLst/>
          </a:prstGeom>
        </p:spPr>
        <p:txBody>
          <a:bodyPr wrap="square">
            <a:spAutoFit/>
          </a:bodyPr>
          <a:lstStyle/>
          <a:p>
            <a:r>
              <a:rPr lang="en-SG" b="1" dirty="0"/>
              <a:t>How relevant are they?</a:t>
            </a:r>
          </a:p>
          <a:p>
            <a:endParaRPr lang="en-SG" dirty="0"/>
          </a:p>
          <a:p>
            <a:r>
              <a:rPr lang="en-SG" dirty="0"/>
              <a:t>I would say my device and project links back and is very relevant to the main project’s goals and proposal. </a:t>
            </a:r>
          </a:p>
          <a:p>
            <a:endParaRPr lang="en-SG" dirty="0"/>
          </a:p>
          <a:p>
            <a:r>
              <a:rPr lang="en-SG" dirty="0"/>
              <a:t>Like mentioned earlier, the goal of this project is to create a device which monitors the room’s condition and make some changes to the room such as opening the windows, adjusting the air conditioning , turning on the exhaust fans and other ventilation systems.</a:t>
            </a:r>
          </a:p>
          <a:p>
            <a:endParaRPr lang="en-SG" dirty="0"/>
          </a:p>
          <a:p>
            <a:r>
              <a:rPr lang="en-SG" dirty="0"/>
              <a:t>My device also measures the room’s temperatures and monitors the outside temperature and can make changes to the air-conditioning if needed. It can also monitor the humidity levels and  automatically turn on the humidifiers or dehumidifiers, It can also act such as opening windows if the CO or CO2 levels are high. It also sends out notifications to the users when needed. </a:t>
            </a:r>
          </a:p>
        </p:txBody>
      </p:sp>
    </p:spTree>
    <p:extLst>
      <p:ext uri="{BB962C8B-B14F-4D97-AF65-F5344CB8AC3E}">
        <p14:creationId xmlns:p14="http://schemas.microsoft.com/office/powerpoint/2010/main" val="2777005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Products	</a:t>
            </a:r>
          </a:p>
        </p:txBody>
      </p:sp>
      <p:graphicFrame>
        <p:nvGraphicFramePr>
          <p:cNvPr id="4" name="Table 3">
            <a:extLst>
              <a:ext uri="{FF2B5EF4-FFF2-40B4-BE49-F238E27FC236}">
                <a16:creationId xmlns:a16="http://schemas.microsoft.com/office/drawing/2014/main" id="{70E996D4-D9B7-CE8F-F260-14DD696E1164}"/>
              </a:ext>
            </a:extLst>
          </p:cNvPr>
          <p:cNvGraphicFramePr>
            <a:graphicFrameLocks noGrp="1"/>
          </p:cNvGraphicFramePr>
          <p:nvPr>
            <p:extLst>
              <p:ext uri="{D42A27DB-BD31-4B8C-83A1-F6EECF244321}">
                <p14:modId xmlns:p14="http://schemas.microsoft.com/office/powerpoint/2010/main" val="3371346216"/>
              </p:ext>
            </p:extLst>
          </p:nvPr>
        </p:nvGraphicFramePr>
        <p:xfrm>
          <a:off x="0" y="1417638"/>
          <a:ext cx="9144000" cy="301819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89942985"/>
                    </a:ext>
                  </a:extLst>
                </a:gridCol>
                <a:gridCol w="3048000">
                  <a:extLst>
                    <a:ext uri="{9D8B030D-6E8A-4147-A177-3AD203B41FA5}">
                      <a16:colId xmlns:a16="http://schemas.microsoft.com/office/drawing/2014/main" val="2573640947"/>
                    </a:ext>
                  </a:extLst>
                </a:gridCol>
                <a:gridCol w="3048000">
                  <a:extLst>
                    <a:ext uri="{9D8B030D-6E8A-4147-A177-3AD203B41FA5}">
                      <a16:colId xmlns:a16="http://schemas.microsoft.com/office/drawing/2014/main" val="3741701648"/>
                    </a:ext>
                  </a:extLst>
                </a:gridCol>
              </a:tblGrid>
              <a:tr h="457872">
                <a:tc>
                  <a:txBody>
                    <a:bodyPr/>
                    <a:lstStyle/>
                    <a:p>
                      <a:r>
                        <a:rPr lang="en-SG" dirty="0"/>
                        <a:t>TP Link TAPO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Ikea </a:t>
                      </a:r>
                      <a:r>
                        <a:rPr lang="en-SG" sz="1800" b="1" i="0" kern="1200" dirty="0">
                          <a:solidFill>
                            <a:schemeClr val="lt1"/>
                          </a:solidFill>
                          <a:effectLst/>
                          <a:latin typeface="+mn-lt"/>
                          <a:ea typeface="+mn-ea"/>
                          <a:cs typeface="+mn-cs"/>
                        </a:rPr>
                        <a:t>VINDSTYRKA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1" i="0" kern="1200" dirty="0">
                          <a:solidFill>
                            <a:schemeClr val="lt1"/>
                          </a:solidFill>
                          <a:effectLst/>
                          <a:latin typeface="+mn-lt"/>
                          <a:ea typeface="+mn-ea"/>
                          <a:cs typeface="+mn-cs"/>
                        </a:rPr>
                        <a:t>ComfyHome (Mine)</a:t>
                      </a:r>
                    </a:p>
                  </a:txBody>
                  <a:tcPr/>
                </a:tc>
                <a:extLst>
                  <a:ext uri="{0D108BD9-81ED-4DB2-BD59-A6C34878D82A}">
                    <a16:rowId xmlns:a16="http://schemas.microsoft.com/office/drawing/2014/main" val="3696917175"/>
                  </a:ext>
                </a:extLst>
              </a:tr>
              <a:tr h="599872">
                <a:tc>
                  <a:txBody>
                    <a:bodyPr/>
                    <a:lstStyle/>
                    <a:p>
                      <a:r>
                        <a:rPr lang="en-SG" sz="1200" dirty="0"/>
                        <a:t>This product only monitors: Humidity &amp; Temperature. It also alerts users and generate data summaries. It does not automate </a:t>
                      </a:r>
                    </a:p>
                  </a:txBody>
                  <a:tcPr/>
                </a:tc>
                <a:tc>
                  <a:txBody>
                    <a:bodyPr/>
                    <a:lstStyle/>
                    <a:p>
                      <a:r>
                        <a:rPr lang="en-SG" sz="1200" dirty="0"/>
                        <a:t>This product monitors indoor air pollutant levels to ensure that the air quality at home is good. They aim to increase awareness about the indoor air pollutant. This sensor only monitors and measures air quality only.</a:t>
                      </a:r>
                    </a:p>
                  </a:txBody>
                  <a:tcPr/>
                </a:tc>
                <a:tc>
                  <a:txBody>
                    <a:bodyPr/>
                    <a:lstStyle/>
                    <a:p>
                      <a:r>
                        <a:rPr lang="en-SG" sz="1200" dirty="0"/>
                        <a:t>My device monitors more than all these devices. Mine monitors Humidity, Temperature &amp; Air quality. It also alerts users and even provides a secure web interface to view their data. My device also automatically makes changes to the area such as adjusting the temperature and opening and turning on the windows and ventilation systems</a:t>
                      </a:r>
                    </a:p>
                  </a:txBody>
                  <a:tcPr/>
                </a:tc>
                <a:extLst>
                  <a:ext uri="{0D108BD9-81ED-4DB2-BD59-A6C34878D82A}">
                    <a16:rowId xmlns:a16="http://schemas.microsoft.com/office/drawing/2014/main" val="2593096956"/>
                  </a:ext>
                </a:extLst>
              </a:tr>
              <a:tr h="599872">
                <a:tc>
                  <a:txBody>
                    <a:bodyPr/>
                    <a:lstStyle/>
                    <a:p>
                      <a:r>
                        <a:rPr lang="en-SG" sz="1200" dirty="0"/>
                        <a:t>Monitors: Humidity &amp; Temperature only</a:t>
                      </a:r>
                    </a:p>
                    <a:p>
                      <a:r>
                        <a:rPr lang="en-SG" sz="1200" dirty="0"/>
                        <a:t>Automation: Nothing</a:t>
                      </a:r>
                    </a:p>
                    <a:p>
                      <a:r>
                        <a:rPr lang="en-SG" sz="1200" dirty="0"/>
                        <a:t>Alerts: Yes</a:t>
                      </a:r>
                    </a:p>
                  </a:txBody>
                  <a:tcPr/>
                </a:tc>
                <a:tc>
                  <a:txBody>
                    <a:bodyPr/>
                    <a:lstStyle/>
                    <a:p>
                      <a:r>
                        <a:rPr lang="en-SG" sz="1200" dirty="0"/>
                        <a:t>Monitors: Air quality only</a:t>
                      </a:r>
                    </a:p>
                    <a:p>
                      <a:r>
                        <a:rPr lang="en-SG" sz="1200" dirty="0"/>
                        <a:t>Automation: Nothing</a:t>
                      </a:r>
                    </a:p>
                    <a:p>
                      <a:r>
                        <a:rPr lang="en-SG" sz="1200" dirty="0"/>
                        <a:t>Alerts: No</a:t>
                      </a:r>
                    </a:p>
                  </a:txBody>
                  <a:tcPr/>
                </a:tc>
                <a:tc>
                  <a:txBody>
                    <a:bodyPr/>
                    <a:lstStyle/>
                    <a:p>
                      <a:r>
                        <a:rPr lang="en-SG" sz="1200" dirty="0"/>
                        <a:t>Monitors: Air quality, Humidity &amp; Temperature</a:t>
                      </a:r>
                    </a:p>
                    <a:p>
                      <a:r>
                        <a:rPr lang="en-SG" sz="1200" dirty="0"/>
                        <a:t>Automation: Windows, Aircon, Ventilation systems.</a:t>
                      </a:r>
                    </a:p>
                    <a:p>
                      <a:r>
                        <a:rPr lang="en-SG" sz="1200" dirty="0"/>
                        <a:t>Alerts: Yes</a:t>
                      </a:r>
                    </a:p>
                  </a:txBody>
                  <a:tcPr/>
                </a:tc>
                <a:extLst>
                  <a:ext uri="{0D108BD9-81ED-4DB2-BD59-A6C34878D82A}">
                    <a16:rowId xmlns:a16="http://schemas.microsoft.com/office/drawing/2014/main" val="433783798"/>
                  </a:ext>
                </a:extLst>
              </a:tr>
            </a:tbl>
          </a:graphicData>
        </a:graphic>
      </p:graphicFrame>
      <p:pic>
        <p:nvPicPr>
          <p:cNvPr id="9" name="Picture 8">
            <a:extLst>
              <a:ext uri="{FF2B5EF4-FFF2-40B4-BE49-F238E27FC236}">
                <a16:creationId xmlns:a16="http://schemas.microsoft.com/office/drawing/2014/main" id="{B9477944-257B-40DC-281E-59E8401A04A1}"/>
              </a:ext>
            </a:extLst>
          </p:cNvPr>
          <p:cNvPicPr>
            <a:picLocks noChangeAspect="1"/>
          </p:cNvPicPr>
          <p:nvPr/>
        </p:nvPicPr>
        <p:blipFill>
          <a:blip r:embed="rId3"/>
          <a:srcRect l="27532" b="12895"/>
          <a:stretch/>
        </p:blipFill>
        <p:spPr>
          <a:xfrm>
            <a:off x="0" y="4151116"/>
            <a:ext cx="3045125" cy="1842314"/>
          </a:xfrm>
          <a:prstGeom prst="rect">
            <a:avLst/>
          </a:prstGeom>
        </p:spPr>
      </p:pic>
      <p:pic>
        <p:nvPicPr>
          <p:cNvPr id="11" name="Picture 10">
            <a:extLst>
              <a:ext uri="{FF2B5EF4-FFF2-40B4-BE49-F238E27FC236}">
                <a16:creationId xmlns:a16="http://schemas.microsoft.com/office/drawing/2014/main" id="{9658F016-8AF2-63DA-61DC-2BB418518D40}"/>
              </a:ext>
            </a:extLst>
          </p:cNvPr>
          <p:cNvPicPr>
            <a:picLocks noChangeAspect="1"/>
          </p:cNvPicPr>
          <p:nvPr/>
        </p:nvPicPr>
        <p:blipFill>
          <a:blip r:embed="rId4"/>
          <a:stretch>
            <a:fillRect/>
          </a:stretch>
        </p:blipFill>
        <p:spPr>
          <a:xfrm>
            <a:off x="3045125" y="4191785"/>
            <a:ext cx="3049835" cy="1527527"/>
          </a:xfrm>
          <a:prstGeom prst="rect">
            <a:avLst/>
          </a:prstGeom>
        </p:spPr>
      </p:pic>
      <p:sp>
        <p:nvSpPr>
          <p:cNvPr id="13" name="TextBox 12">
            <a:extLst>
              <a:ext uri="{FF2B5EF4-FFF2-40B4-BE49-F238E27FC236}">
                <a16:creationId xmlns:a16="http://schemas.microsoft.com/office/drawing/2014/main" id="{E8160CAE-E28B-6672-83ED-47841FA20E18}"/>
              </a:ext>
            </a:extLst>
          </p:cNvPr>
          <p:cNvSpPr txBox="1"/>
          <p:nvPr/>
        </p:nvSpPr>
        <p:spPr>
          <a:xfrm>
            <a:off x="0" y="6188304"/>
            <a:ext cx="8583283" cy="523220"/>
          </a:xfrm>
          <a:prstGeom prst="rect">
            <a:avLst/>
          </a:prstGeom>
          <a:noFill/>
        </p:spPr>
        <p:txBody>
          <a:bodyPr wrap="square">
            <a:spAutoFit/>
          </a:bodyPr>
          <a:lstStyle/>
          <a:p>
            <a:r>
              <a:rPr lang="en-SG" sz="1400" dirty="0"/>
              <a:t>Overall, my product does more than just monitoring, and it also does more than 1 single monitoring. It monitors multiple metrics and performs actions based on it. It also automatically alerts users if needed. </a:t>
            </a:r>
          </a:p>
        </p:txBody>
      </p:sp>
    </p:spTree>
    <p:extLst>
      <p:ext uri="{BB962C8B-B14F-4D97-AF65-F5344CB8AC3E}">
        <p14:creationId xmlns:p14="http://schemas.microsoft.com/office/powerpoint/2010/main" val="3267075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718273" y="45159"/>
            <a:ext cx="7260952" cy="912102"/>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dirty="0"/>
              <a:t>System Architecture</a:t>
            </a:r>
          </a:p>
        </p:txBody>
      </p:sp>
      <p:pic>
        <p:nvPicPr>
          <p:cNvPr id="4" name="Picture 3">
            <a:extLst>
              <a:ext uri="{FF2B5EF4-FFF2-40B4-BE49-F238E27FC236}">
                <a16:creationId xmlns:a16="http://schemas.microsoft.com/office/drawing/2014/main" id="{2F471303-E266-17FD-559A-1D839ED6D31E}"/>
              </a:ext>
            </a:extLst>
          </p:cNvPr>
          <p:cNvPicPr>
            <a:picLocks noChangeAspect="1"/>
          </p:cNvPicPr>
          <p:nvPr/>
        </p:nvPicPr>
        <p:blipFill>
          <a:blip r:embed="rId3"/>
          <a:stretch>
            <a:fillRect/>
          </a:stretch>
        </p:blipFill>
        <p:spPr>
          <a:xfrm>
            <a:off x="301925" y="957261"/>
            <a:ext cx="8113973" cy="5521177"/>
          </a:xfrm>
          <a:prstGeom prst="rect">
            <a:avLst/>
          </a:prstGeom>
        </p:spPr>
      </p:pic>
    </p:spTree>
    <p:extLst>
      <p:ext uri="{BB962C8B-B14F-4D97-AF65-F5344CB8AC3E}">
        <p14:creationId xmlns:p14="http://schemas.microsoft.com/office/powerpoint/2010/main" val="2396239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6045" y="94891"/>
            <a:ext cx="5588909" cy="1369018"/>
          </a:xfrm>
        </p:spPr>
        <p:txBody>
          <a:bodyPr/>
          <a:lstStyle/>
          <a:p>
            <a:r>
              <a:rPr lang="en-US" dirty="0"/>
              <a:t>Limitations</a:t>
            </a:r>
          </a:p>
        </p:txBody>
      </p:sp>
      <p:sp>
        <p:nvSpPr>
          <p:cNvPr id="2" name="Content Placeholder 1"/>
          <p:cNvSpPr>
            <a:spLocks noGrp="1"/>
          </p:cNvSpPr>
          <p:nvPr>
            <p:ph idx="1"/>
          </p:nvPr>
        </p:nvSpPr>
        <p:spPr>
          <a:xfrm>
            <a:off x="276045" y="1125747"/>
            <a:ext cx="7620000" cy="4800600"/>
          </a:xfrm>
        </p:spPr>
        <p:txBody>
          <a:bodyPr/>
          <a:lstStyle/>
          <a:p>
            <a:r>
              <a:rPr lang="en-SG" dirty="0"/>
              <a:t>Currently, I don’t even have the proper equipment to build an actual device.</a:t>
            </a:r>
          </a:p>
          <a:p>
            <a:r>
              <a:rPr lang="en-SG" dirty="0"/>
              <a:t>It can only be used by one person since I am only generating the data using JavaScript.</a:t>
            </a:r>
          </a:p>
          <a:p>
            <a:r>
              <a:rPr lang="en-SG" dirty="0"/>
              <a:t>The data retrieved for the Carbon dioxide and Carbon monoxide is random and fake. It would be better if I was able to measure the real statistics like how I did for the temperature and humidity. </a:t>
            </a:r>
          </a:p>
        </p:txBody>
      </p:sp>
      <p:sp>
        <p:nvSpPr>
          <p:cNvPr id="8" name="Title 1"/>
          <p:cNvSpPr txBox="1">
            <a:spLocks/>
          </p:cNvSpPr>
          <p:nvPr/>
        </p:nvSpPr>
        <p:spPr>
          <a:xfrm>
            <a:off x="276045" y="3892213"/>
            <a:ext cx="7903431" cy="1338021"/>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3200" dirty="0"/>
              <a:t>Future Enhancement</a:t>
            </a:r>
          </a:p>
        </p:txBody>
      </p:sp>
      <p:sp>
        <p:nvSpPr>
          <p:cNvPr id="3" name="Content Placeholder 1"/>
          <p:cNvSpPr txBox="1">
            <a:spLocks/>
          </p:cNvSpPr>
          <p:nvPr/>
        </p:nvSpPr>
        <p:spPr>
          <a:xfrm>
            <a:off x="276045" y="4938622"/>
            <a:ext cx="7620000" cy="48006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r>
              <a:rPr lang="en-SG"/>
              <a:t>I will make sure my device can suit to multiple users </a:t>
            </a:r>
          </a:p>
          <a:p>
            <a:r>
              <a:rPr lang="en-SG"/>
              <a:t>Make the website more interactive and provide more features such as having a time filter. </a:t>
            </a:r>
          </a:p>
          <a:p>
            <a:endParaRPr lang="en-SG" dirty="0"/>
          </a:p>
        </p:txBody>
      </p:sp>
    </p:spTree>
    <p:extLst>
      <p:ext uri="{BB962C8B-B14F-4D97-AF65-F5344CB8AC3E}">
        <p14:creationId xmlns:p14="http://schemas.microsoft.com/office/powerpoint/2010/main" val="569908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72385" y="69861"/>
            <a:ext cx="6842502" cy="1338021"/>
          </a:xfrm>
        </p:spPr>
        <p:txBody>
          <a:bodyPr/>
          <a:lstStyle/>
          <a:p>
            <a:r>
              <a:rPr lang="en-US" dirty="0"/>
              <a:t>Challenges / Lessons Learnt</a:t>
            </a:r>
          </a:p>
        </p:txBody>
      </p:sp>
      <p:sp>
        <p:nvSpPr>
          <p:cNvPr id="2" name="Content Placeholder 1">
            <a:extLst>
              <a:ext uri="{FF2B5EF4-FFF2-40B4-BE49-F238E27FC236}">
                <a16:creationId xmlns:a16="http://schemas.microsoft.com/office/drawing/2014/main" id="{AC4A0D8A-E31C-75B0-B1FC-739B2F5BE141}"/>
              </a:ext>
            </a:extLst>
          </p:cNvPr>
          <p:cNvSpPr>
            <a:spLocks noGrp="1"/>
          </p:cNvSpPr>
          <p:nvPr>
            <p:ph idx="1"/>
          </p:nvPr>
        </p:nvSpPr>
        <p:spPr>
          <a:xfrm>
            <a:off x="457200" y="1600200"/>
            <a:ext cx="7620000" cy="4800600"/>
          </a:xfrm>
        </p:spPr>
        <p:txBody>
          <a:bodyPr/>
          <a:lstStyle/>
          <a:p>
            <a:r>
              <a:rPr lang="en-SG" dirty="0"/>
              <a:t>It was difficult for me to use the AWS services as for some of them, I had no knowledge about it at all. I had to do my own research and figure things out on my own.</a:t>
            </a:r>
          </a:p>
          <a:p>
            <a:r>
              <a:rPr lang="en-SG" dirty="0"/>
              <a:t>For some features, I have spent so much time on it by configuring it and setting up all the files only to realise that I lack permissions to do that. </a:t>
            </a:r>
          </a:p>
          <a:p>
            <a:r>
              <a:rPr lang="en-SG" dirty="0"/>
              <a:t>I also learnt to do debugging. </a:t>
            </a:r>
          </a:p>
        </p:txBody>
      </p:sp>
    </p:spTree>
    <p:extLst>
      <p:ext uri="{BB962C8B-B14F-4D97-AF65-F5344CB8AC3E}">
        <p14:creationId xmlns:p14="http://schemas.microsoft.com/office/powerpoint/2010/main" val="2089369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A33C6-DE21-D936-14A9-D2C8C7BD4725}"/>
              </a:ext>
            </a:extLst>
          </p:cNvPr>
          <p:cNvSpPr>
            <a:spLocks noGrp="1"/>
          </p:cNvSpPr>
          <p:nvPr>
            <p:ph type="title"/>
          </p:nvPr>
        </p:nvSpPr>
        <p:spPr/>
        <p:txBody>
          <a:bodyPr/>
          <a:lstStyle/>
          <a:p>
            <a:r>
              <a:rPr lang="en-SG" dirty="0"/>
              <a:t>IOT Thing &amp; Rule</a:t>
            </a:r>
          </a:p>
        </p:txBody>
      </p:sp>
      <p:pic>
        <p:nvPicPr>
          <p:cNvPr id="5" name="Content Placeholder 4">
            <a:extLst>
              <a:ext uri="{FF2B5EF4-FFF2-40B4-BE49-F238E27FC236}">
                <a16:creationId xmlns:a16="http://schemas.microsoft.com/office/drawing/2014/main" id="{8D0A399C-2582-44BA-6F34-9C838C96E690}"/>
              </a:ext>
            </a:extLst>
          </p:cNvPr>
          <p:cNvPicPr>
            <a:picLocks noGrp="1" noChangeAspect="1"/>
          </p:cNvPicPr>
          <p:nvPr>
            <p:ph idx="1"/>
          </p:nvPr>
        </p:nvPicPr>
        <p:blipFill>
          <a:blip r:embed="rId2"/>
          <a:stretch>
            <a:fillRect/>
          </a:stretch>
        </p:blipFill>
        <p:spPr>
          <a:xfrm>
            <a:off x="534837" y="1417638"/>
            <a:ext cx="7620000" cy="1370715"/>
          </a:xfrm>
        </p:spPr>
      </p:pic>
      <p:pic>
        <p:nvPicPr>
          <p:cNvPr id="7" name="Picture 6">
            <a:extLst>
              <a:ext uri="{FF2B5EF4-FFF2-40B4-BE49-F238E27FC236}">
                <a16:creationId xmlns:a16="http://schemas.microsoft.com/office/drawing/2014/main" id="{8EEAC229-735E-8610-C2DD-5AF10737318B}"/>
              </a:ext>
            </a:extLst>
          </p:cNvPr>
          <p:cNvPicPr>
            <a:picLocks noChangeAspect="1"/>
          </p:cNvPicPr>
          <p:nvPr/>
        </p:nvPicPr>
        <p:blipFill>
          <a:blip r:embed="rId3"/>
          <a:stretch>
            <a:fillRect/>
          </a:stretch>
        </p:blipFill>
        <p:spPr>
          <a:xfrm>
            <a:off x="862641" y="2928025"/>
            <a:ext cx="7111041" cy="3792248"/>
          </a:xfrm>
          <a:prstGeom prst="rect">
            <a:avLst/>
          </a:prstGeom>
        </p:spPr>
      </p:pic>
    </p:spTree>
    <p:extLst>
      <p:ext uri="{BB962C8B-B14F-4D97-AF65-F5344CB8AC3E}">
        <p14:creationId xmlns:p14="http://schemas.microsoft.com/office/powerpoint/2010/main" val="3309501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6490"/>
            <a:ext cx="7620000" cy="1143000"/>
          </a:xfrm>
        </p:spPr>
        <p:txBody>
          <a:bodyPr/>
          <a:lstStyle/>
          <a:p>
            <a:pPr algn="ctr"/>
            <a:r>
              <a:rPr lang="en-US" b="1" i="1" dirty="0">
                <a:latin typeface="Apple Chancery"/>
                <a:cs typeface="Apple Chancery"/>
              </a:rPr>
              <a:t>Thank You</a:t>
            </a:r>
          </a:p>
        </p:txBody>
      </p:sp>
    </p:spTree>
    <p:extLst>
      <p:ext uri="{BB962C8B-B14F-4D97-AF65-F5344CB8AC3E}">
        <p14:creationId xmlns:p14="http://schemas.microsoft.com/office/powerpoint/2010/main" val="3253418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5E274C-40DA-298C-F9F7-298A4A324C96}"/>
              </a:ext>
            </a:extLst>
          </p:cNvPr>
          <p:cNvPicPr>
            <a:picLocks noGrp="1" noChangeAspect="1"/>
          </p:cNvPicPr>
          <p:nvPr>
            <p:ph idx="1"/>
          </p:nvPr>
        </p:nvPicPr>
        <p:blipFill>
          <a:blip r:embed="rId2"/>
          <a:stretch>
            <a:fillRect/>
          </a:stretch>
        </p:blipFill>
        <p:spPr>
          <a:xfrm>
            <a:off x="1155940" y="3610154"/>
            <a:ext cx="5905392" cy="3154362"/>
          </a:xfrm>
        </p:spPr>
      </p:pic>
      <p:pic>
        <p:nvPicPr>
          <p:cNvPr id="9" name="Picture 8">
            <a:extLst>
              <a:ext uri="{FF2B5EF4-FFF2-40B4-BE49-F238E27FC236}">
                <a16:creationId xmlns:a16="http://schemas.microsoft.com/office/drawing/2014/main" id="{B0E474F2-95B0-7347-8130-300BBA817058}"/>
              </a:ext>
            </a:extLst>
          </p:cNvPr>
          <p:cNvPicPr>
            <a:picLocks noChangeAspect="1"/>
          </p:cNvPicPr>
          <p:nvPr/>
        </p:nvPicPr>
        <p:blipFill>
          <a:blip r:embed="rId3"/>
          <a:srcRect l="1698"/>
          <a:stretch/>
        </p:blipFill>
        <p:spPr>
          <a:xfrm>
            <a:off x="1276303" y="389429"/>
            <a:ext cx="5664665" cy="3039571"/>
          </a:xfrm>
          <a:prstGeom prst="rect">
            <a:avLst/>
          </a:prstGeom>
        </p:spPr>
      </p:pic>
    </p:spTree>
    <p:extLst>
      <p:ext uri="{BB962C8B-B14F-4D97-AF65-F5344CB8AC3E}">
        <p14:creationId xmlns:p14="http://schemas.microsoft.com/office/powerpoint/2010/main" val="2789529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A642-A37A-E889-8D0F-10F13DDAD8C1}"/>
              </a:ext>
            </a:extLst>
          </p:cNvPr>
          <p:cNvSpPr>
            <a:spLocks noGrp="1"/>
          </p:cNvSpPr>
          <p:nvPr>
            <p:ph type="title"/>
          </p:nvPr>
        </p:nvSpPr>
        <p:spPr/>
        <p:txBody>
          <a:bodyPr/>
          <a:lstStyle/>
          <a:p>
            <a:r>
              <a:rPr lang="en-SG" dirty="0"/>
              <a:t>Dynamo DB table &amp; Lambda</a:t>
            </a:r>
          </a:p>
        </p:txBody>
      </p:sp>
      <p:pic>
        <p:nvPicPr>
          <p:cNvPr id="5" name="Picture 4">
            <a:extLst>
              <a:ext uri="{FF2B5EF4-FFF2-40B4-BE49-F238E27FC236}">
                <a16:creationId xmlns:a16="http://schemas.microsoft.com/office/drawing/2014/main" id="{724D18C4-E2B9-3B7A-8359-0A5764C67CEF}"/>
              </a:ext>
            </a:extLst>
          </p:cNvPr>
          <p:cNvPicPr>
            <a:picLocks noChangeAspect="1"/>
          </p:cNvPicPr>
          <p:nvPr/>
        </p:nvPicPr>
        <p:blipFill>
          <a:blip r:embed="rId2"/>
          <a:stretch>
            <a:fillRect/>
          </a:stretch>
        </p:blipFill>
        <p:spPr>
          <a:xfrm>
            <a:off x="8626" y="3117051"/>
            <a:ext cx="5748863" cy="3542542"/>
          </a:xfrm>
          <a:prstGeom prst="rect">
            <a:avLst/>
          </a:prstGeom>
        </p:spPr>
      </p:pic>
      <p:pic>
        <p:nvPicPr>
          <p:cNvPr id="7" name="Picture 6">
            <a:extLst>
              <a:ext uri="{FF2B5EF4-FFF2-40B4-BE49-F238E27FC236}">
                <a16:creationId xmlns:a16="http://schemas.microsoft.com/office/drawing/2014/main" id="{8C4E98DB-1DA4-818D-8521-3003D2F2170C}"/>
              </a:ext>
            </a:extLst>
          </p:cNvPr>
          <p:cNvPicPr>
            <a:picLocks noChangeAspect="1"/>
          </p:cNvPicPr>
          <p:nvPr/>
        </p:nvPicPr>
        <p:blipFill>
          <a:blip r:embed="rId3"/>
          <a:stretch>
            <a:fillRect/>
          </a:stretch>
        </p:blipFill>
        <p:spPr>
          <a:xfrm>
            <a:off x="267419" y="1417638"/>
            <a:ext cx="8727460" cy="1075396"/>
          </a:xfrm>
          <a:prstGeom prst="rect">
            <a:avLst/>
          </a:prstGeom>
        </p:spPr>
      </p:pic>
      <p:pic>
        <p:nvPicPr>
          <p:cNvPr id="11" name="Picture 10">
            <a:extLst>
              <a:ext uri="{FF2B5EF4-FFF2-40B4-BE49-F238E27FC236}">
                <a16:creationId xmlns:a16="http://schemas.microsoft.com/office/drawing/2014/main" id="{6E7D6DCF-8812-C05B-CD4A-5F4D2BEBE4F8}"/>
              </a:ext>
            </a:extLst>
          </p:cNvPr>
          <p:cNvPicPr>
            <a:picLocks noChangeAspect="1"/>
          </p:cNvPicPr>
          <p:nvPr/>
        </p:nvPicPr>
        <p:blipFill>
          <a:blip r:embed="rId4"/>
          <a:srcRect r="34434"/>
          <a:stretch/>
        </p:blipFill>
        <p:spPr>
          <a:xfrm>
            <a:off x="5857335" y="3636304"/>
            <a:ext cx="3114136" cy="1730248"/>
          </a:xfrm>
          <a:prstGeom prst="rect">
            <a:avLst/>
          </a:prstGeom>
        </p:spPr>
      </p:pic>
    </p:spTree>
    <p:extLst>
      <p:ext uri="{BB962C8B-B14F-4D97-AF65-F5344CB8AC3E}">
        <p14:creationId xmlns:p14="http://schemas.microsoft.com/office/powerpoint/2010/main" val="130130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AF7A1-DF82-8CF6-CB99-F1C570D400A8}"/>
              </a:ext>
            </a:extLst>
          </p:cNvPr>
          <p:cNvSpPr>
            <a:spLocks noGrp="1"/>
          </p:cNvSpPr>
          <p:nvPr>
            <p:ph type="title"/>
          </p:nvPr>
        </p:nvSpPr>
        <p:spPr>
          <a:xfrm>
            <a:off x="457200" y="274638"/>
            <a:ext cx="7620000" cy="1143000"/>
          </a:xfrm>
        </p:spPr>
        <p:txBody>
          <a:bodyPr anchor="ctr">
            <a:normAutofit/>
          </a:bodyPr>
          <a:lstStyle/>
          <a:p>
            <a:r>
              <a:rPr lang="en-SG" dirty="0"/>
              <a:t>SNS</a:t>
            </a:r>
          </a:p>
        </p:txBody>
      </p:sp>
      <p:pic>
        <p:nvPicPr>
          <p:cNvPr id="5" name="Content Placeholder 4" descr="A screenshot of a computer&#10;&#10;Description automatically generated">
            <a:extLst>
              <a:ext uri="{FF2B5EF4-FFF2-40B4-BE49-F238E27FC236}">
                <a16:creationId xmlns:a16="http://schemas.microsoft.com/office/drawing/2014/main" id="{F9699BDA-66AF-D3DC-89F6-DC12A302678A}"/>
              </a:ext>
            </a:extLst>
          </p:cNvPr>
          <p:cNvPicPr>
            <a:picLocks noGrp="1" noChangeAspect="1"/>
          </p:cNvPicPr>
          <p:nvPr>
            <p:ph idx="1"/>
          </p:nvPr>
        </p:nvPicPr>
        <p:blipFill>
          <a:blip r:embed="rId2"/>
          <a:stretch>
            <a:fillRect/>
          </a:stretch>
        </p:blipFill>
        <p:spPr>
          <a:xfrm>
            <a:off x="457200" y="1352549"/>
            <a:ext cx="7620000" cy="2552699"/>
          </a:xfrm>
          <a:noFill/>
        </p:spPr>
      </p:pic>
      <p:pic>
        <p:nvPicPr>
          <p:cNvPr id="3" name="Picture 2">
            <a:extLst>
              <a:ext uri="{FF2B5EF4-FFF2-40B4-BE49-F238E27FC236}">
                <a16:creationId xmlns:a16="http://schemas.microsoft.com/office/drawing/2014/main" id="{BACEE4C0-631D-4ACF-56AA-80342F0F93FA}"/>
              </a:ext>
            </a:extLst>
          </p:cNvPr>
          <p:cNvPicPr>
            <a:picLocks noChangeAspect="1"/>
          </p:cNvPicPr>
          <p:nvPr/>
        </p:nvPicPr>
        <p:blipFill>
          <a:blip r:embed="rId3"/>
          <a:stretch>
            <a:fillRect/>
          </a:stretch>
        </p:blipFill>
        <p:spPr>
          <a:xfrm>
            <a:off x="627944" y="4239726"/>
            <a:ext cx="7141678" cy="2343635"/>
          </a:xfrm>
          <a:prstGeom prst="rect">
            <a:avLst/>
          </a:prstGeom>
        </p:spPr>
      </p:pic>
    </p:spTree>
    <p:extLst>
      <p:ext uri="{BB962C8B-B14F-4D97-AF65-F5344CB8AC3E}">
        <p14:creationId xmlns:p14="http://schemas.microsoft.com/office/powerpoint/2010/main" val="2520581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3995B-0C60-8606-9182-BDBA2D62D29E}"/>
              </a:ext>
            </a:extLst>
          </p:cNvPr>
          <p:cNvSpPr>
            <a:spLocks noGrp="1"/>
          </p:cNvSpPr>
          <p:nvPr>
            <p:ph type="title"/>
          </p:nvPr>
        </p:nvSpPr>
        <p:spPr/>
        <p:txBody>
          <a:bodyPr/>
          <a:lstStyle/>
          <a:p>
            <a:r>
              <a:rPr lang="en-SG" dirty="0"/>
              <a:t>Codes (simple_iot.js)</a:t>
            </a:r>
          </a:p>
        </p:txBody>
      </p:sp>
      <p:sp>
        <p:nvSpPr>
          <p:cNvPr id="3" name="Content Placeholder 2">
            <a:extLst>
              <a:ext uri="{FF2B5EF4-FFF2-40B4-BE49-F238E27FC236}">
                <a16:creationId xmlns:a16="http://schemas.microsoft.com/office/drawing/2014/main" id="{E7228298-7ACE-541A-F75D-32C11E8AF20F}"/>
              </a:ext>
            </a:extLst>
          </p:cNvPr>
          <p:cNvSpPr>
            <a:spLocks noGrp="1"/>
          </p:cNvSpPr>
          <p:nvPr>
            <p:ph idx="1"/>
          </p:nvPr>
        </p:nvSpPr>
        <p:spPr/>
        <p:txBody>
          <a:bodyPr/>
          <a:lstStyle/>
          <a:p>
            <a:r>
              <a:rPr lang="en-SG" dirty="0"/>
              <a:t>To generate the monitored and measured data I have used the information using an open-source weather API. </a:t>
            </a:r>
            <a:r>
              <a:rPr lang="en-SG" dirty="0" err="1"/>
              <a:t>Openweathermap</a:t>
            </a:r>
            <a:r>
              <a:rPr lang="en-SG" dirty="0"/>
              <a:t>. From this weather API, I am collecting the temperature and humidity metric. </a:t>
            </a:r>
          </a:p>
          <a:p>
            <a:r>
              <a:rPr lang="en-SG" dirty="0"/>
              <a:t>I am also randomly generating some other data like the co levels, co2 levels and aircon temperature. This is because I am unable to find out and monitor the actual statistics. Thus I am randomly generating it within a specified min and max range.</a:t>
            </a:r>
          </a:p>
          <a:p>
            <a:r>
              <a:rPr lang="en-SG" dirty="0"/>
              <a:t>Then I connect to topic 1 and publish it. This triggers the </a:t>
            </a:r>
            <a:r>
              <a:rPr lang="en-SG" dirty="0" err="1"/>
              <a:t>aws</a:t>
            </a:r>
            <a:r>
              <a:rPr lang="en-SG" dirty="0"/>
              <a:t> services and I get an email.</a:t>
            </a:r>
          </a:p>
        </p:txBody>
      </p:sp>
      <p:pic>
        <p:nvPicPr>
          <p:cNvPr id="5" name="Picture 4">
            <a:extLst>
              <a:ext uri="{FF2B5EF4-FFF2-40B4-BE49-F238E27FC236}">
                <a16:creationId xmlns:a16="http://schemas.microsoft.com/office/drawing/2014/main" id="{2C6E74D6-B4CB-7DC3-F0FA-803F0AC45EEA}"/>
              </a:ext>
            </a:extLst>
          </p:cNvPr>
          <p:cNvPicPr>
            <a:picLocks noChangeAspect="1"/>
          </p:cNvPicPr>
          <p:nvPr/>
        </p:nvPicPr>
        <p:blipFill>
          <a:blip r:embed="rId2"/>
          <a:stretch>
            <a:fillRect/>
          </a:stretch>
        </p:blipFill>
        <p:spPr>
          <a:xfrm>
            <a:off x="6179090" y="698272"/>
            <a:ext cx="2027505" cy="901928"/>
          </a:xfrm>
          <a:prstGeom prst="rect">
            <a:avLst/>
          </a:prstGeom>
        </p:spPr>
      </p:pic>
    </p:spTree>
    <p:extLst>
      <p:ext uri="{BB962C8B-B14F-4D97-AF65-F5344CB8AC3E}">
        <p14:creationId xmlns:p14="http://schemas.microsoft.com/office/powerpoint/2010/main" val="2777436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7A44-7036-45BC-B175-89DC29273B65}"/>
              </a:ext>
            </a:extLst>
          </p:cNvPr>
          <p:cNvSpPr>
            <a:spLocks noGrp="1"/>
          </p:cNvSpPr>
          <p:nvPr>
            <p:ph type="title"/>
          </p:nvPr>
        </p:nvSpPr>
        <p:spPr/>
        <p:txBody>
          <a:bodyPr/>
          <a:lstStyle/>
          <a:p>
            <a:r>
              <a:rPr lang="en-SG" dirty="0"/>
              <a:t>JavaScript (simple_iot.js)</a:t>
            </a:r>
          </a:p>
        </p:txBody>
      </p:sp>
      <p:pic>
        <p:nvPicPr>
          <p:cNvPr id="5" name="Content Placeholder 4">
            <a:extLst>
              <a:ext uri="{FF2B5EF4-FFF2-40B4-BE49-F238E27FC236}">
                <a16:creationId xmlns:a16="http://schemas.microsoft.com/office/drawing/2014/main" id="{006236A7-E602-B849-AB92-AB3159AF5111}"/>
              </a:ext>
            </a:extLst>
          </p:cNvPr>
          <p:cNvPicPr>
            <a:picLocks noGrp="1" noChangeAspect="1"/>
          </p:cNvPicPr>
          <p:nvPr>
            <p:ph idx="1"/>
          </p:nvPr>
        </p:nvPicPr>
        <p:blipFill>
          <a:blip r:embed="rId2"/>
          <a:stretch>
            <a:fillRect/>
          </a:stretch>
        </p:blipFill>
        <p:spPr>
          <a:xfrm>
            <a:off x="118634" y="1276709"/>
            <a:ext cx="6116682" cy="5124091"/>
          </a:xfrm>
        </p:spPr>
      </p:pic>
      <p:pic>
        <p:nvPicPr>
          <p:cNvPr id="7" name="Picture 6">
            <a:extLst>
              <a:ext uri="{FF2B5EF4-FFF2-40B4-BE49-F238E27FC236}">
                <a16:creationId xmlns:a16="http://schemas.microsoft.com/office/drawing/2014/main" id="{F46D17D8-BE05-8955-A406-083CB2B4DA74}"/>
              </a:ext>
            </a:extLst>
          </p:cNvPr>
          <p:cNvPicPr>
            <a:picLocks noChangeAspect="1"/>
          </p:cNvPicPr>
          <p:nvPr/>
        </p:nvPicPr>
        <p:blipFill>
          <a:blip r:embed="rId3"/>
          <a:stretch>
            <a:fillRect/>
          </a:stretch>
        </p:blipFill>
        <p:spPr>
          <a:xfrm>
            <a:off x="6116290" y="2131474"/>
            <a:ext cx="3027709" cy="4221932"/>
          </a:xfrm>
          <a:prstGeom prst="rect">
            <a:avLst/>
          </a:prstGeom>
        </p:spPr>
      </p:pic>
    </p:spTree>
    <p:extLst>
      <p:ext uri="{BB962C8B-B14F-4D97-AF65-F5344CB8AC3E}">
        <p14:creationId xmlns:p14="http://schemas.microsoft.com/office/powerpoint/2010/main" val="39287232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9C1E9A1B9A6746A5752E323D20C434" ma:contentTypeVersion="16" ma:contentTypeDescription="Create a new document." ma:contentTypeScope="" ma:versionID="e2fd4f48b59a112c42a72a0f51d23351">
  <xsd:schema xmlns:xsd="http://www.w3.org/2001/XMLSchema" xmlns:xs="http://www.w3.org/2001/XMLSchema" xmlns:p="http://schemas.microsoft.com/office/2006/metadata/properties" xmlns:ns2="ccdaaa24-026f-4077-a552-a0220e3c0ed7" xmlns:ns3="c58d65fd-67e7-4008-8256-db5c8d0e1048" targetNamespace="http://schemas.microsoft.com/office/2006/metadata/properties" ma:root="true" ma:fieldsID="301ce46d6ca4df0676d011a7436493ee" ns2:_="" ns3:_="">
    <xsd:import namespace="ccdaaa24-026f-4077-a552-a0220e3c0ed7"/>
    <xsd:import namespace="c58d65fd-67e7-4008-8256-db5c8d0e104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aaa24-026f-4077-a552-a0220e3c0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3" nillable="true" ma:displayName="Taxonomy Catch All Column" ma:hidden="true" ma:list="{21e160f6-a3d1-4e51-91c7-ddff767a0223}" ma:internalName="TaxCatchAll" ma:showField="CatchAllData" ma:web="ccdaaa24-026f-4077-a552-a0220e3c0ed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58d65fd-67e7-4008-8256-db5c8d0e104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45bf55a-4f35-4525-96d9-1748649c08e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58d65fd-67e7-4008-8256-db5c8d0e1048">
      <Terms xmlns="http://schemas.microsoft.com/office/infopath/2007/PartnerControls"/>
    </lcf76f155ced4ddcb4097134ff3c332f>
    <TaxCatchAll xmlns="ccdaaa24-026f-4077-a552-a0220e3c0ed7" xsi:nil="true"/>
  </documentManagement>
</p:properties>
</file>

<file path=customXml/itemProps1.xml><?xml version="1.0" encoding="utf-8"?>
<ds:datastoreItem xmlns:ds="http://schemas.openxmlformats.org/officeDocument/2006/customXml" ds:itemID="{F05EE4B4-28A9-406E-8310-A5241BAB1C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daaa24-026f-4077-a552-a0220e3c0ed7"/>
    <ds:schemaRef ds:uri="c58d65fd-67e7-4008-8256-db5c8d0e10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DDCB2B-6758-4553-8BC9-074033D6C629}">
  <ds:schemaRefs>
    <ds:schemaRef ds:uri="http://schemas.microsoft.com/sharepoint/v3/contenttype/forms"/>
  </ds:schemaRefs>
</ds:datastoreItem>
</file>

<file path=customXml/itemProps3.xml><?xml version="1.0" encoding="utf-8"?>
<ds:datastoreItem xmlns:ds="http://schemas.openxmlformats.org/officeDocument/2006/customXml" ds:itemID="{D0D99D9D-FF29-462E-86F8-1B6196CAB1AB}">
  <ds:schemaRefs>
    <ds:schemaRef ds:uri="http://schemas.microsoft.com/office/2006/metadata/properties"/>
    <ds:schemaRef ds:uri="http://schemas.microsoft.com/office/infopath/2007/PartnerControls"/>
    <ds:schemaRef ds:uri="c58d65fd-67e7-4008-8256-db5c8d0e1048"/>
    <ds:schemaRef ds:uri="ccdaaa24-026f-4077-a552-a0220e3c0ed7"/>
  </ds:schemaRefs>
</ds:datastoreItem>
</file>

<file path=docProps/app.xml><?xml version="1.0" encoding="utf-8"?>
<Properties xmlns="http://schemas.openxmlformats.org/officeDocument/2006/extended-properties" xmlns:vt="http://schemas.openxmlformats.org/officeDocument/2006/docPropsVTypes">
  <Template>Adjacency.thmx</Template>
  <TotalTime>5284</TotalTime>
  <Words>1853</Words>
  <Application>Microsoft Office PowerPoint</Application>
  <PresentationFormat>On-screen Show (4:3)</PresentationFormat>
  <Paragraphs>132</Paragraphs>
  <Slides>40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Apple Chancery</vt:lpstr>
      <vt:lpstr>SimSun</vt:lpstr>
      <vt:lpstr>Arial</vt:lpstr>
      <vt:lpstr>Calibri</vt:lpstr>
      <vt:lpstr>Cambria</vt:lpstr>
      <vt:lpstr>Times New Roman</vt:lpstr>
      <vt:lpstr>Adjacency</vt:lpstr>
      <vt:lpstr>ComfyHome (Smart home IOT)</vt:lpstr>
      <vt:lpstr>Background</vt:lpstr>
      <vt:lpstr>Main basic feature</vt:lpstr>
      <vt:lpstr>IOT Thing &amp; Rule</vt:lpstr>
      <vt:lpstr>PowerPoint Presentation</vt:lpstr>
      <vt:lpstr>Dynamo DB table &amp; Lambda</vt:lpstr>
      <vt:lpstr>SNS</vt:lpstr>
      <vt:lpstr>Codes (simple_iot.js)</vt:lpstr>
      <vt:lpstr>JavaScript (simple_iot.js)</vt:lpstr>
      <vt:lpstr>JavaScript ( index.js) – Lambda codes</vt:lpstr>
      <vt:lpstr>JavaScript ( index.js) – Lambda codes</vt:lpstr>
      <vt:lpstr>Additional features</vt:lpstr>
      <vt:lpstr>All AWS services used.</vt:lpstr>
      <vt:lpstr>Extra features</vt:lpstr>
      <vt:lpstr>Get all records from DynamoDB – Lambda function</vt:lpstr>
      <vt:lpstr>Extra features</vt:lpstr>
      <vt:lpstr>Cognito</vt:lpstr>
      <vt:lpstr>Web interface</vt:lpstr>
      <vt:lpstr>Screenshots of additional services and features</vt:lpstr>
      <vt:lpstr>Additional Lambda function</vt:lpstr>
      <vt:lpstr>API gateway</vt:lpstr>
      <vt:lpstr>AWS Amplify</vt:lpstr>
      <vt:lpstr>Website backend codes (JavaScript)</vt:lpstr>
      <vt:lpstr>PowerPoint Presentation</vt:lpstr>
      <vt:lpstr>Cognito</vt:lpstr>
      <vt:lpstr>AWS CloudWatch</vt:lpstr>
      <vt:lpstr>AWS budgets monitor</vt:lpstr>
      <vt:lpstr>AWS kinesis</vt:lpstr>
      <vt:lpstr>AWS S3 Storage</vt:lpstr>
      <vt:lpstr>AWS SNS (SMS protocol)</vt:lpstr>
      <vt:lpstr>PowerPoint Presentation</vt:lpstr>
      <vt:lpstr>M5 Core 2 device</vt:lpstr>
      <vt:lpstr>PowerPoint Presentation</vt:lpstr>
      <vt:lpstr>PowerPoint Presentation</vt:lpstr>
      <vt:lpstr>PowerPoint Presentation</vt:lpstr>
      <vt:lpstr>Existing Products </vt:lpstr>
      <vt:lpstr>PowerPoint Presentation</vt:lpstr>
      <vt:lpstr>Limitations</vt:lpstr>
      <vt:lpstr>Challenges / Lessons Learnt</vt:lpstr>
      <vt:lpstr>Thank You</vt:lpstr>
    </vt:vector>
  </TitlesOfParts>
  <Company>Neo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 Final Presentation</dc:title>
  <dc:creator>Glynn Neo</dc:creator>
  <cp:lastModifiedBy>GONUGUNTA RAGA SWARUPA</cp:lastModifiedBy>
  <cp:revision>29</cp:revision>
  <dcterms:created xsi:type="dcterms:W3CDTF">2015-09-23T01:18:13Z</dcterms:created>
  <dcterms:modified xsi:type="dcterms:W3CDTF">2025-02-02T03:00:33Z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bcb20ed-001a-45f4-b2e7-234c5fc91178_Enabled">
    <vt:lpwstr>True</vt:lpwstr>
  </property>
  <property fmtid="{D5CDD505-2E9C-101B-9397-08002B2CF9AE}" pid="3" name="MSIP_Label_4bcb20ed-001a-45f4-b2e7-234c5fc91178_SiteId">
    <vt:lpwstr>25a99bf0-8e72-472a-ae50-adfbdf0df6f1</vt:lpwstr>
  </property>
  <property fmtid="{D5CDD505-2E9C-101B-9397-08002B2CF9AE}" pid="4" name="MSIP_Label_4bcb20ed-001a-45f4-b2e7-234c5fc91178_Owner">
    <vt:lpwstr>2081299F@student.tp.edu.sg</vt:lpwstr>
  </property>
  <property fmtid="{D5CDD505-2E9C-101B-9397-08002B2CF9AE}" pid="5" name="MSIP_Label_4bcb20ed-001a-45f4-b2e7-234c5fc91178_SetDate">
    <vt:lpwstr>2021-10-18T08:57:04.9269575Z</vt:lpwstr>
  </property>
  <property fmtid="{D5CDD505-2E9C-101B-9397-08002B2CF9AE}" pid="6" name="MSIP_Label_4bcb20ed-001a-45f4-b2e7-234c5fc91178_Name">
    <vt:lpwstr>OFFICIAL (CLOSED)</vt:lpwstr>
  </property>
  <property fmtid="{D5CDD505-2E9C-101B-9397-08002B2CF9AE}" pid="7" name="MSIP_Label_4bcb20ed-001a-45f4-b2e7-234c5fc91178_Application">
    <vt:lpwstr>Microsoft Azure Information Protection</vt:lpwstr>
  </property>
  <property fmtid="{D5CDD505-2E9C-101B-9397-08002B2CF9AE}" pid="8" name="MSIP_Label_4bcb20ed-001a-45f4-b2e7-234c5fc91178_ActionId">
    <vt:lpwstr>a7fbf2d8-78de-4bf6-bd64-57619b00c3f7</vt:lpwstr>
  </property>
  <property fmtid="{D5CDD505-2E9C-101B-9397-08002B2CF9AE}" pid="9" name="MSIP_Label_4bcb20ed-001a-45f4-b2e7-234c5fc91178_Extended_MSFT_Method">
    <vt:lpwstr>Automatic</vt:lpwstr>
  </property>
  <property fmtid="{D5CDD505-2E9C-101B-9397-08002B2CF9AE}" pid="10" name="MSIP_Label_f69d7fc4-da81-42e5-b309-526f71322d86_Enabled">
    <vt:lpwstr>True</vt:lpwstr>
  </property>
  <property fmtid="{D5CDD505-2E9C-101B-9397-08002B2CF9AE}" pid="11" name="MSIP_Label_f69d7fc4-da81-42e5-b309-526f71322d86_SiteId">
    <vt:lpwstr>25a99bf0-8e72-472a-ae50-adfbdf0df6f1</vt:lpwstr>
  </property>
  <property fmtid="{D5CDD505-2E9C-101B-9397-08002B2CF9AE}" pid="12" name="MSIP_Label_f69d7fc4-da81-42e5-b309-526f71322d86_Owner">
    <vt:lpwstr>2081299F@student.tp.edu.sg</vt:lpwstr>
  </property>
  <property fmtid="{D5CDD505-2E9C-101B-9397-08002B2CF9AE}" pid="13" name="MSIP_Label_f69d7fc4-da81-42e5-b309-526f71322d86_SetDate">
    <vt:lpwstr>2021-10-18T08:57:04.9269575Z</vt:lpwstr>
  </property>
  <property fmtid="{D5CDD505-2E9C-101B-9397-08002B2CF9AE}" pid="14" name="MSIP_Label_f69d7fc4-da81-42e5-b309-526f71322d86_Name">
    <vt:lpwstr>NON-SENSITIVE</vt:lpwstr>
  </property>
  <property fmtid="{D5CDD505-2E9C-101B-9397-08002B2CF9AE}" pid="15" name="MSIP_Label_f69d7fc4-da81-42e5-b309-526f71322d86_Application">
    <vt:lpwstr>Microsoft Azure Information Protection</vt:lpwstr>
  </property>
  <property fmtid="{D5CDD505-2E9C-101B-9397-08002B2CF9AE}" pid="16" name="MSIP_Label_f69d7fc4-da81-42e5-b309-526f71322d86_ActionId">
    <vt:lpwstr>a7fbf2d8-78de-4bf6-bd64-57619b00c3f7</vt:lpwstr>
  </property>
  <property fmtid="{D5CDD505-2E9C-101B-9397-08002B2CF9AE}" pid="17" name="MSIP_Label_f69d7fc4-da81-42e5-b309-526f71322d86_Parent">
    <vt:lpwstr>4bcb20ed-001a-45f4-b2e7-234c5fc91178</vt:lpwstr>
  </property>
  <property fmtid="{D5CDD505-2E9C-101B-9397-08002B2CF9AE}" pid="18" name="MSIP_Label_f69d7fc4-da81-42e5-b309-526f71322d86_Extended_MSFT_Method">
    <vt:lpwstr>Automatic</vt:lpwstr>
  </property>
  <property fmtid="{D5CDD505-2E9C-101B-9397-08002B2CF9AE}" pid="19" name="Sensitivity">
    <vt:lpwstr>OFFICIAL (CLOSED) NON-SENSITIVE</vt:lpwstr>
  </property>
  <property fmtid="{D5CDD505-2E9C-101B-9397-08002B2CF9AE}" pid="20" name="ContentTypeId">
    <vt:lpwstr>0x0101005A9C1E9A1B9A6746A5752E323D20C434</vt:lpwstr>
  </property>
</Properties>
</file>